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8" roundtripDataSignature="AMtx7mj0EVi6zkewzY/yHxPczikWmogE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38" Type="http://customschemas.google.com/relationships/presentationmetadata" Target="meta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5f4f200dcd_2_10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15f4f200dcd_2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7704fb9d8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7704fb9d8a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7704fb9d8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7704fb9d8a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7704fb9d8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7704fb9d8a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7704fb9d8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7704fb9d8a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7704fb9d8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7704fb9d8a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7704fb9d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7704fb9d8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704fb9d8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7704fb9d8a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842385ee7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842385ee78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842385ee7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842385ee78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7704fb9d8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7704fb9d8a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7704fb9d8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7704fb9d8a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7704fb9d8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7704fb9d8a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7704fb9d8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7704fb9d8a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5f4f200d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5f4f200d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 Id="rId3" Type="http://schemas.openxmlformats.org/officeDocument/2006/relationships/image" Target="../media/image2.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4.jp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3" name="Shape 53"/>
        <p:cNvGrpSpPr/>
        <p:nvPr/>
      </p:nvGrpSpPr>
      <p:grpSpPr>
        <a:xfrm>
          <a:off x="0" y="0"/>
          <a:ext cx="0" cy="0"/>
          <a:chOff x="0" y="0"/>
          <a:chExt cx="0" cy="0"/>
        </a:xfrm>
      </p:grpSpPr>
      <p:pic>
        <p:nvPicPr>
          <p:cNvPr id="54" name="Google Shape;54;g15f4f200dcd_2_3"/>
          <p:cNvPicPr preferRelativeResize="0"/>
          <p:nvPr/>
        </p:nvPicPr>
        <p:blipFill rotWithShape="1">
          <a:blip r:embed="rId2">
            <a:alphaModFix/>
          </a:blip>
          <a:srcRect b="0" l="0" r="0" t="0"/>
          <a:stretch/>
        </p:blipFill>
        <p:spPr>
          <a:xfrm>
            <a:off x="0" y="0"/>
            <a:ext cx="9145742" cy="5143500"/>
          </a:xfrm>
          <a:prstGeom prst="rect">
            <a:avLst/>
          </a:prstGeom>
          <a:noFill/>
          <a:ln>
            <a:noFill/>
          </a:ln>
        </p:spPr>
      </p:pic>
      <p:sp>
        <p:nvSpPr>
          <p:cNvPr id="55" name="Google Shape;55;g15f4f200dcd_2_3"/>
          <p:cNvSpPr txBox="1"/>
          <p:nvPr>
            <p:ph idx="1" type="subTitle"/>
          </p:nvPr>
        </p:nvSpPr>
        <p:spPr>
          <a:xfrm>
            <a:off x="399251" y="3408524"/>
            <a:ext cx="4694252" cy="1241821"/>
          </a:xfrm>
          <a:prstGeom prst="rect">
            <a:avLst/>
          </a:prstGeom>
          <a:noFill/>
          <a:ln>
            <a:noFill/>
          </a:ln>
        </p:spPr>
        <p:txBody>
          <a:bodyPr anchorCtr="0" anchor="t" bIns="34275" lIns="68575" spcFirstLastPara="1" rIns="68575" wrap="square" tIns="34275">
            <a:spAutoFit/>
          </a:bodyPr>
          <a:lstStyle>
            <a:lvl1pPr lvl="0" algn="l">
              <a:lnSpc>
                <a:spcPct val="90000"/>
              </a:lnSpc>
              <a:spcBef>
                <a:spcPts val="8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6" name="Google Shape;56;g15f4f200dcd_2_3"/>
          <p:cNvSpPr txBox="1"/>
          <p:nvPr>
            <p:ph idx="10" type="dt"/>
          </p:nvPr>
        </p:nvSpPr>
        <p:spPr>
          <a:xfrm>
            <a:off x="417479"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lt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7" name="Google Shape;57;g15f4f200dcd_2_3"/>
          <p:cNvSpPr txBox="1"/>
          <p:nvPr>
            <p:ph idx="2" type="body"/>
          </p:nvPr>
        </p:nvSpPr>
        <p:spPr>
          <a:xfrm>
            <a:off x="404711" y="2787055"/>
            <a:ext cx="7893844" cy="901303"/>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lt1"/>
              </a:buClr>
              <a:buSzPts val="3300"/>
              <a:buFont typeface="Arial"/>
              <a:buNone/>
              <a:defRPr b="1" sz="3300">
                <a:solidFill>
                  <a:schemeClr val="lt1"/>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3300"/>
              <a:buFont typeface="Arial"/>
              <a:buNone/>
              <a:defRPr sz="3300">
                <a:latin typeface="Arial"/>
                <a:ea typeface="Arial"/>
                <a:cs typeface="Arial"/>
                <a:sym typeface="Arial"/>
              </a:defRPr>
            </a:lvl2pPr>
            <a:lvl3pPr indent="-228600" lvl="2" marL="1371600" algn="l">
              <a:lnSpc>
                <a:spcPct val="90000"/>
              </a:lnSpc>
              <a:spcBef>
                <a:spcPts val="400"/>
              </a:spcBef>
              <a:spcAft>
                <a:spcPts val="0"/>
              </a:spcAft>
              <a:buClr>
                <a:schemeClr val="dk1"/>
              </a:buClr>
              <a:buSzPts val="3300"/>
              <a:buFont typeface="Arial"/>
              <a:buNone/>
              <a:defRPr sz="3300">
                <a:latin typeface="Arial"/>
                <a:ea typeface="Arial"/>
                <a:cs typeface="Arial"/>
                <a:sym typeface="Arial"/>
              </a:defRPr>
            </a:lvl3pPr>
            <a:lvl4pPr indent="-228600" lvl="3" marL="1828800" algn="l">
              <a:lnSpc>
                <a:spcPct val="90000"/>
              </a:lnSpc>
              <a:spcBef>
                <a:spcPts val="400"/>
              </a:spcBef>
              <a:spcAft>
                <a:spcPts val="0"/>
              </a:spcAft>
              <a:buClr>
                <a:schemeClr val="dk1"/>
              </a:buClr>
              <a:buSzPts val="3300"/>
              <a:buFont typeface="Arial"/>
              <a:buNone/>
              <a:defRPr sz="3300">
                <a:latin typeface="Arial"/>
                <a:ea typeface="Arial"/>
                <a:cs typeface="Arial"/>
                <a:sym typeface="Arial"/>
              </a:defRPr>
            </a:lvl4pPr>
            <a:lvl5pPr indent="-228600" lvl="4" marL="2286000" algn="l">
              <a:lnSpc>
                <a:spcPct val="90000"/>
              </a:lnSpc>
              <a:spcBef>
                <a:spcPts val="400"/>
              </a:spcBef>
              <a:spcAft>
                <a:spcPts val="0"/>
              </a:spcAft>
              <a:buClr>
                <a:schemeClr val="dk1"/>
              </a:buClr>
              <a:buSzPts val="3300"/>
              <a:buFont typeface="Arial"/>
              <a:buNone/>
              <a:defRPr sz="33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grpSp>
        <p:nvGrpSpPr>
          <p:cNvPr id="58" name="Google Shape;58;g15f4f200dcd_2_3"/>
          <p:cNvGrpSpPr/>
          <p:nvPr/>
        </p:nvGrpSpPr>
        <p:grpSpPr>
          <a:xfrm>
            <a:off x="500434" y="589991"/>
            <a:ext cx="1427775" cy="445852"/>
            <a:chOff x="-1341375" y="2360931"/>
            <a:chExt cx="1059076" cy="330718"/>
          </a:xfrm>
        </p:grpSpPr>
        <p:pic>
          <p:nvPicPr>
            <p:cNvPr id="59" name="Google Shape;59;g15f4f200dcd_2_3"/>
            <p:cNvPicPr preferRelativeResize="0"/>
            <p:nvPr/>
          </p:nvPicPr>
          <p:blipFill rotWithShape="1">
            <a:blip r:embed="rId3">
              <a:alphaModFix/>
            </a:blip>
            <a:srcRect b="0" l="21959" r="0" t="0"/>
            <a:stretch/>
          </p:blipFill>
          <p:spPr>
            <a:xfrm>
              <a:off x="-1108801" y="2360931"/>
              <a:ext cx="826502" cy="330718"/>
            </a:xfrm>
            <a:prstGeom prst="rect">
              <a:avLst/>
            </a:prstGeom>
            <a:noFill/>
            <a:ln>
              <a:noFill/>
            </a:ln>
          </p:spPr>
        </p:pic>
        <p:pic>
          <p:nvPicPr>
            <p:cNvPr id="60" name="Google Shape;60;g15f4f200dcd_2_3"/>
            <p:cNvPicPr preferRelativeResize="0"/>
            <p:nvPr/>
          </p:nvPicPr>
          <p:blipFill rotWithShape="1">
            <a:blip r:embed="rId4">
              <a:alphaModFix/>
            </a:blip>
            <a:srcRect b="0" l="0" r="78849" t="0"/>
            <a:stretch/>
          </p:blipFill>
          <p:spPr>
            <a:xfrm>
              <a:off x="-1341375" y="2360931"/>
              <a:ext cx="224001" cy="330718"/>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ontent">
  <p:cSld name="Title+Content">
    <p:spTree>
      <p:nvGrpSpPr>
        <p:cNvPr id="61" name="Shape 61"/>
        <p:cNvGrpSpPr/>
        <p:nvPr/>
      </p:nvGrpSpPr>
      <p:grpSpPr>
        <a:xfrm>
          <a:off x="0" y="0"/>
          <a:ext cx="0" cy="0"/>
          <a:chOff x="0" y="0"/>
          <a:chExt cx="0" cy="0"/>
        </a:xfrm>
      </p:grpSpPr>
      <p:sp>
        <p:nvSpPr>
          <p:cNvPr id="62" name="Google Shape;62;g15f4f200dcd_2_11"/>
          <p:cNvSpPr txBox="1"/>
          <p:nvPr>
            <p:ph idx="1" type="body"/>
          </p:nvPr>
        </p:nvSpPr>
        <p:spPr>
          <a:xfrm>
            <a:off x="347662" y="1022312"/>
            <a:ext cx="8445209" cy="45152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262626"/>
              </a:buClr>
              <a:buSzPts val="1500"/>
              <a:buFont typeface="Arial"/>
              <a:buNone/>
              <a:defRPr sz="1500">
                <a:solidFill>
                  <a:srgbClr val="262626"/>
                </a:solidFill>
                <a:latin typeface="Arial"/>
                <a:ea typeface="Arial"/>
                <a:cs typeface="Arial"/>
                <a:sym typeface="Arial"/>
              </a:defRPr>
            </a:lvl1pPr>
            <a:lvl2pPr indent="-323850" lvl="1" marL="914400" algn="l">
              <a:lnSpc>
                <a:spcPct val="90000"/>
              </a:lnSpc>
              <a:spcBef>
                <a:spcPts val="400"/>
              </a:spcBef>
              <a:spcAft>
                <a:spcPts val="0"/>
              </a:spcAft>
              <a:buClr>
                <a:srgbClr val="262626"/>
              </a:buClr>
              <a:buSzPts val="1500"/>
              <a:buFont typeface="Arial"/>
              <a:buChar char="•"/>
              <a:defRPr sz="1500">
                <a:solidFill>
                  <a:srgbClr val="262626"/>
                </a:solidFill>
              </a:defRPr>
            </a:lvl2pPr>
            <a:lvl3pPr indent="-304800" lvl="2" marL="1371600" algn="l">
              <a:lnSpc>
                <a:spcPct val="90000"/>
              </a:lnSpc>
              <a:spcBef>
                <a:spcPts val="400"/>
              </a:spcBef>
              <a:spcAft>
                <a:spcPts val="0"/>
              </a:spcAft>
              <a:buClr>
                <a:srgbClr val="7F7F7F"/>
              </a:buClr>
              <a:buSzPts val="1200"/>
              <a:buChar char="•"/>
              <a:defRPr>
                <a:solidFill>
                  <a:srgbClr val="7F7F7F"/>
                </a:solidFill>
              </a:defRPr>
            </a:lvl3pPr>
            <a:lvl4pPr indent="-304800" lvl="3" marL="1828800" algn="l">
              <a:lnSpc>
                <a:spcPct val="90000"/>
              </a:lnSpc>
              <a:spcBef>
                <a:spcPts val="400"/>
              </a:spcBef>
              <a:spcAft>
                <a:spcPts val="0"/>
              </a:spcAft>
              <a:buClr>
                <a:srgbClr val="7F7F7F"/>
              </a:buClr>
              <a:buSzPts val="1200"/>
              <a:buChar char="•"/>
              <a:defRPr>
                <a:solidFill>
                  <a:srgbClr val="7F7F7F"/>
                </a:solidFill>
              </a:defRPr>
            </a:lvl4pPr>
            <a:lvl5pPr indent="-304800" lvl="4" marL="2286000" algn="l">
              <a:lnSpc>
                <a:spcPct val="90000"/>
              </a:lnSpc>
              <a:spcBef>
                <a:spcPts val="400"/>
              </a:spcBef>
              <a:spcAft>
                <a:spcPts val="0"/>
              </a:spcAft>
              <a:buClr>
                <a:srgbClr val="7F7F7F"/>
              </a:buClr>
              <a:buSzPts val="12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3" name="Google Shape;63;g15f4f200dcd_2_11"/>
          <p:cNvSpPr txBox="1"/>
          <p:nvPr>
            <p:ph type="title"/>
          </p:nvPr>
        </p:nvSpPr>
        <p:spPr>
          <a:xfrm>
            <a:off x="347663" y="359027"/>
            <a:ext cx="8445209" cy="534912"/>
          </a:xfrm>
          <a:prstGeom prst="rect">
            <a:avLst/>
          </a:prstGeom>
          <a:noFill/>
          <a:ln>
            <a:noFill/>
          </a:ln>
        </p:spPr>
        <p:txBody>
          <a:bodyPr anchorCtr="0" anchor="t" bIns="34275" lIns="68575" spcFirstLastPara="1" rIns="68575" wrap="square" tIns="34275">
            <a:normAutofit/>
          </a:bodyPr>
          <a:lstStyle>
            <a:lvl1pPr lvl="0" marR="0" rtl="0" algn="l">
              <a:lnSpc>
                <a:spcPct val="9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cxnSp>
        <p:nvCxnSpPr>
          <p:cNvPr id="64" name="Google Shape;64;g15f4f200dcd_2_11"/>
          <p:cNvCxnSpPr/>
          <p:nvPr/>
        </p:nvCxnSpPr>
        <p:spPr>
          <a:xfrm>
            <a:off x="600075" y="4890126"/>
            <a:ext cx="7286625" cy="0"/>
          </a:xfrm>
          <a:prstGeom prst="straightConnector1">
            <a:avLst/>
          </a:prstGeom>
          <a:noFill/>
          <a:ln cap="flat" cmpd="sng" w="9525">
            <a:solidFill>
              <a:srgbClr val="FF6600"/>
            </a:solidFill>
            <a:prstDash val="solid"/>
            <a:miter lim="800000"/>
            <a:headEnd len="sm" w="sm" type="none"/>
            <a:tailEnd len="sm" w="sm" type="none"/>
          </a:ln>
        </p:spPr>
      </p:cxnSp>
      <p:pic>
        <p:nvPicPr>
          <p:cNvPr id="65" name="Google Shape;65;g15f4f200dcd_2_11"/>
          <p:cNvPicPr preferRelativeResize="0"/>
          <p:nvPr/>
        </p:nvPicPr>
        <p:blipFill rotWithShape="1">
          <a:blip r:embed="rId2">
            <a:alphaModFix/>
          </a:blip>
          <a:srcRect b="0" l="0" r="0" t="0"/>
          <a:stretch/>
        </p:blipFill>
        <p:spPr>
          <a:xfrm>
            <a:off x="7966519" y="4734933"/>
            <a:ext cx="794307" cy="248039"/>
          </a:xfrm>
          <a:prstGeom prst="rect">
            <a:avLst/>
          </a:prstGeom>
          <a:noFill/>
          <a:ln>
            <a:noFill/>
          </a:ln>
        </p:spPr>
      </p:pic>
      <p:sp>
        <p:nvSpPr>
          <p:cNvPr id="66" name="Google Shape;66;g15f4f200dcd_2_11"/>
          <p:cNvSpPr txBox="1"/>
          <p:nvPr>
            <p:ph idx="12" type="sldNum"/>
          </p:nvPr>
        </p:nvSpPr>
        <p:spPr>
          <a:xfrm>
            <a:off x="223652" y="4791130"/>
            <a:ext cx="277397" cy="197100"/>
          </a:xfrm>
          <a:prstGeom prst="rect">
            <a:avLst/>
          </a:prstGeom>
          <a:noFill/>
          <a:ln>
            <a:noFill/>
          </a:ln>
        </p:spPr>
        <p:txBody>
          <a:bodyPr anchorCtr="0" anchor="ctr" bIns="34275" lIns="0" spcFirstLastPara="1" rIns="0" wrap="square" tIns="34275">
            <a:noAutofit/>
          </a:bodyPr>
          <a:lstStyle>
            <a:lvl1pPr indent="0" lvl="0" marL="0" algn="r">
              <a:spcBef>
                <a:spcPts val="0"/>
              </a:spcBef>
              <a:buNone/>
              <a:defRPr sz="800">
                <a:solidFill>
                  <a:srgbClr val="3F3F3F"/>
                </a:solidFill>
                <a:latin typeface="Arial"/>
                <a:ea typeface="Arial"/>
                <a:cs typeface="Arial"/>
                <a:sym typeface="Arial"/>
              </a:defRPr>
            </a:lvl1pPr>
            <a:lvl2pPr indent="0" lvl="1" marL="0" algn="r">
              <a:spcBef>
                <a:spcPts val="0"/>
              </a:spcBef>
              <a:buNone/>
              <a:defRPr sz="800">
                <a:solidFill>
                  <a:srgbClr val="3F3F3F"/>
                </a:solidFill>
                <a:latin typeface="Arial"/>
                <a:ea typeface="Arial"/>
                <a:cs typeface="Arial"/>
                <a:sym typeface="Arial"/>
              </a:defRPr>
            </a:lvl2pPr>
            <a:lvl3pPr indent="0" lvl="2" marL="0" algn="r">
              <a:spcBef>
                <a:spcPts val="0"/>
              </a:spcBef>
              <a:buNone/>
              <a:defRPr sz="800">
                <a:solidFill>
                  <a:srgbClr val="3F3F3F"/>
                </a:solidFill>
                <a:latin typeface="Arial"/>
                <a:ea typeface="Arial"/>
                <a:cs typeface="Arial"/>
                <a:sym typeface="Arial"/>
              </a:defRPr>
            </a:lvl3pPr>
            <a:lvl4pPr indent="0" lvl="3" marL="0" algn="r">
              <a:spcBef>
                <a:spcPts val="0"/>
              </a:spcBef>
              <a:buNone/>
              <a:defRPr sz="800">
                <a:solidFill>
                  <a:srgbClr val="3F3F3F"/>
                </a:solidFill>
                <a:latin typeface="Arial"/>
                <a:ea typeface="Arial"/>
                <a:cs typeface="Arial"/>
                <a:sym typeface="Arial"/>
              </a:defRPr>
            </a:lvl4pPr>
            <a:lvl5pPr indent="0" lvl="4" marL="0" algn="r">
              <a:spcBef>
                <a:spcPts val="0"/>
              </a:spcBef>
              <a:buNone/>
              <a:defRPr sz="800">
                <a:solidFill>
                  <a:srgbClr val="3F3F3F"/>
                </a:solidFill>
                <a:latin typeface="Arial"/>
                <a:ea typeface="Arial"/>
                <a:cs typeface="Arial"/>
                <a:sym typeface="Arial"/>
              </a:defRPr>
            </a:lvl5pPr>
            <a:lvl6pPr indent="0" lvl="5" marL="0" algn="r">
              <a:spcBef>
                <a:spcPts val="0"/>
              </a:spcBef>
              <a:buNone/>
              <a:defRPr sz="800">
                <a:solidFill>
                  <a:srgbClr val="3F3F3F"/>
                </a:solidFill>
                <a:latin typeface="Arial"/>
                <a:ea typeface="Arial"/>
                <a:cs typeface="Arial"/>
                <a:sym typeface="Arial"/>
              </a:defRPr>
            </a:lvl6pPr>
            <a:lvl7pPr indent="0" lvl="6" marL="0" algn="r">
              <a:spcBef>
                <a:spcPts val="0"/>
              </a:spcBef>
              <a:buNone/>
              <a:defRPr sz="800">
                <a:solidFill>
                  <a:srgbClr val="3F3F3F"/>
                </a:solidFill>
                <a:latin typeface="Arial"/>
                <a:ea typeface="Arial"/>
                <a:cs typeface="Arial"/>
                <a:sym typeface="Arial"/>
              </a:defRPr>
            </a:lvl7pPr>
            <a:lvl8pPr indent="0" lvl="7" marL="0" algn="r">
              <a:spcBef>
                <a:spcPts val="0"/>
              </a:spcBef>
              <a:buNone/>
              <a:defRPr sz="800">
                <a:solidFill>
                  <a:srgbClr val="3F3F3F"/>
                </a:solidFill>
                <a:latin typeface="Arial"/>
                <a:ea typeface="Arial"/>
                <a:cs typeface="Arial"/>
                <a:sym typeface="Arial"/>
              </a:defRPr>
            </a:lvl8pPr>
            <a:lvl9pPr indent="0" lvl="8" marL="0" algn="r">
              <a:spcBef>
                <a:spcPts val="0"/>
              </a:spcBef>
              <a:buNone/>
              <a:defRPr sz="800">
                <a:solidFill>
                  <a:srgbClr val="3F3F3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7" name="Shape 67"/>
        <p:cNvGrpSpPr/>
        <p:nvPr/>
      </p:nvGrpSpPr>
      <p:grpSpPr>
        <a:xfrm>
          <a:off x="0" y="0"/>
          <a:ext cx="0" cy="0"/>
          <a:chOff x="0" y="0"/>
          <a:chExt cx="0" cy="0"/>
        </a:xfrm>
      </p:grpSpPr>
      <p:pic>
        <p:nvPicPr>
          <p:cNvPr id="68" name="Google Shape;68;g15f4f200dcd_2_17"/>
          <p:cNvPicPr preferRelativeResize="0"/>
          <p:nvPr/>
        </p:nvPicPr>
        <p:blipFill rotWithShape="1">
          <a:blip r:embed="rId2">
            <a:alphaModFix/>
          </a:blip>
          <a:srcRect b="0" l="0" r="0" t="0"/>
          <a:stretch/>
        </p:blipFill>
        <p:spPr>
          <a:xfrm>
            <a:off x="9144" y="0"/>
            <a:ext cx="9125712" cy="5143500"/>
          </a:xfrm>
          <a:prstGeom prst="rect">
            <a:avLst/>
          </a:prstGeom>
          <a:noFill/>
          <a:ln>
            <a:noFill/>
          </a:ln>
        </p:spPr>
      </p:pic>
      <p:sp>
        <p:nvSpPr>
          <p:cNvPr id="69" name="Google Shape;69;g15f4f200dcd_2_17"/>
          <p:cNvSpPr/>
          <p:nvPr/>
        </p:nvSpPr>
        <p:spPr>
          <a:xfrm>
            <a:off x="0" y="3534508"/>
            <a:ext cx="9144000" cy="1608992"/>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pic>
        <p:nvPicPr>
          <p:cNvPr id="70" name="Google Shape;70;g15f4f200dcd_2_17"/>
          <p:cNvPicPr preferRelativeResize="0"/>
          <p:nvPr/>
        </p:nvPicPr>
        <p:blipFill rotWithShape="1">
          <a:blip r:embed="rId3">
            <a:alphaModFix/>
          </a:blip>
          <a:srcRect b="0" l="0" r="15399" t="0"/>
          <a:stretch/>
        </p:blipFill>
        <p:spPr>
          <a:xfrm>
            <a:off x="-1" y="6592"/>
            <a:ext cx="9144001" cy="3527914"/>
          </a:xfrm>
          <a:prstGeom prst="rect">
            <a:avLst/>
          </a:prstGeom>
          <a:noFill/>
          <a:ln>
            <a:noFill/>
          </a:ln>
        </p:spPr>
      </p:pic>
      <p:sp>
        <p:nvSpPr>
          <p:cNvPr id="71" name="Google Shape;71;g15f4f200dcd_2_17"/>
          <p:cNvSpPr/>
          <p:nvPr/>
        </p:nvSpPr>
        <p:spPr>
          <a:xfrm>
            <a:off x="9144" y="329082"/>
            <a:ext cx="9134856" cy="3534508"/>
          </a:xfrm>
          <a:prstGeom prst="rect">
            <a:avLst/>
          </a:prstGeom>
          <a:solidFill>
            <a:schemeClr val="dk1">
              <a:alpha val="5568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72" name="Google Shape;72;g15f4f200dcd_2_17"/>
          <p:cNvSpPr txBox="1"/>
          <p:nvPr>
            <p:ph idx="1" type="body"/>
          </p:nvPr>
        </p:nvSpPr>
        <p:spPr>
          <a:xfrm>
            <a:off x="298617" y="2453162"/>
            <a:ext cx="8672089" cy="1068111"/>
          </a:xfrm>
          <a:prstGeom prst="rect">
            <a:avLst/>
          </a:prstGeom>
          <a:noFill/>
          <a:ln>
            <a:noFill/>
          </a:ln>
        </p:spPr>
        <p:txBody>
          <a:bodyPr anchorCtr="0" anchor="t" bIns="34275" lIns="68575" spcFirstLastPara="1" rIns="68575" wrap="square" tIns="34275">
            <a:spAutoFit/>
          </a:bodyPr>
          <a:lstStyle>
            <a:lvl1pPr indent="-228600" lvl="0" marL="457200" algn="l">
              <a:lnSpc>
                <a:spcPct val="100000"/>
              </a:lnSpc>
              <a:spcBef>
                <a:spcPts val="800"/>
              </a:spcBef>
              <a:spcAft>
                <a:spcPts val="0"/>
              </a:spcAft>
              <a:buClr>
                <a:schemeClr val="lt1"/>
              </a:buClr>
              <a:buSzPts val="3300"/>
              <a:buFont typeface="Arial"/>
              <a:buNone/>
              <a:defRPr b="1" sz="3300">
                <a:solidFill>
                  <a:schemeClr val="lt1"/>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3300"/>
              <a:buFont typeface="Arial"/>
              <a:buNone/>
              <a:defRPr sz="3300">
                <a:latin typeface="Arial"/>
                <a:ea typeface="Arial"/>
                <a:cs typeface="Arial"/>
                <a:sym typeface="Arial"/>
              </a:defRPr>
            </a:lvl2pPr>
            <a:lvl3pPr indent="-228600" lvl="2" marL="1371600" algn="l">
              <a:lnSpc>
                <a:spcPct val="90000"/>
              </a:lnSpc>
              <a:spcBef>
                <a:spcPts val="400"/>
              </a:spcBef>
              <a:spcAft>
                <a:spcPts val="0"/>
              </a:spcAft>
              <a:buClr>
                <a:schemeClr val="dk1"/>
              </a:buClr>
              <a:buSzPts val="3300"/>
              <a:buFont typeface="Arial"/>
              <a:buNone/>
              <a:defRPr sz="3300">
                <a:latin typeface="Arial"/>
                <a:ea typeface="Arial"/>
                <a:cs typeface="Arial"/>
                <a:sym typeface="Arial"/>
              </a:defRPr>
            </a:lvl3pPr>
            <a:lvl4pPr indent="-228600" lvl="3" marL="1828800" algn="l">
              <a:lnSpc>
                <a:spcPct val="90000"/>
              </a:lnSpc>
              <a:spcBef>
                <a:spcPts val="400"/>
              </a:spcBef>
              <a:spcAft>
                <a:spcPts val="0"/>
              </a:spcAft>
              <a:buClr>
                <a:schemeClr val="dk1"/>
              </a:buClr>
              <a:buSzPts val="3300"/>
              <a:buFont typeface="Arial"/>
              <a:buNone/>
              <a:defRPr sz="3300">
                <a:latin typeface="Arial"/>
                <a:ea typeface="Arial"/>
                <a:cs typeface="Arial"/>
                <a:sym typeface="Arial"/>
              </a:defRPr>
            </a:lvl4pPr>
            <a:lvl5pPr indent="-228600" lvl="4" marL="2286000" algn="l">
              <a:lnSpc>
                <a:spcPct val="90000"/>
              </a:lnSpc>
              <a:spcBef>
                <a:spcPts val="400"/>
              </a:spcBef>
              <a:spcAft>
                <a:spcPts val="0"/>
              </a:spcAft>
              <a:buClr>
                <a:schemeClr val="dk1"/>
              </a:buClr>
              <a:buSzPts val="3300"/>
              <a:buFont typeface="Arial"/>
              <a:buNone/>
              <a:defRPr sz="33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73" name="Google Shape;73;g15f4f200dcd_2_17"/>
          <p:cNvCxnSpPr/>
          <p:nvPr/>
        </p:nvCxnSpPr>
        <p:spPr>
          <a:xfrm>
            <a:off x="323850" y="4890126"/>
            <a:ext cx="7562850" cy="0"/>
          </a:xfrm>
          <a:prstGeom prst="straightConnector1">
            <a:avLst/>
          </a:prstGeom>
          <a:noFill/>
          <a:ln cap="flat" cmpd="sng" w="9525">
            <a:solidFill>
              <a:srgbClr val="FF6600"/>
            </a:solidFill>
            <a:prstDash val="solid"/>
            <a:miter lim="800000"/>
            <a:headEnd len="sm" w="sm" type="none"/>
            <a:tailEnd len="sm" w="sm" type="none"/>
          </a:ln>
        </p:spPr>
      </p:cxnSp>
      <p:pic>
        <p:nvPicPr>
          <p:cNvPr id="74" name="Google Shape;74;g15f4f200dcd_2_17"/>
          <p:cNvPicPr preferRelativeResize="0"/>
          <p:nvPr/>
        </p:nvPicPr>
        <p:blipFill rotWithShape="1">
          <a:blip r:embed="rId4">
            <a:alphaModFix/>
          </a:blip>
          <a:srcRect b="0" l="0" r="0" t="0"/>
          <a:stretch/>
        </p:blipFill>
        <p:spPr>
          <a:xfrm>
            <a:off x="7966519" y="4734933"/>
            <a:ext cx="794307" cy="24803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ontent+Video (2 column)">
  <p:cSld name="Title+Content+Video (2 column)">
    <p:spTree>
      <p:nvGrpSpPr>
        <p:cNvPr id="75" name="Shape 75"/>
        <p:cNvGrpSpPr/>
        <p:nvPr/>
      </p:nvGrpSpPr>
      <p:grpSpPr>
        <a:xfrm>
          <a:off x="0" y="0"/>
          <a:ext cx="0" cy="0"/>
          <a:chOff x="0" y="0"/>
          <a:chExt cx="0" cy="0"/>
        </a:xfrm>
      </p:grpSpPr>
      <p:sp>
        <p:nvSpPr>
          <p:cNvPr id="76" name="Google Shape;76;g15f4f200dcd_2_25"/>
          <p:cNvSpPr/>
          <p:nvPr>
            <p:ph idx="2" type="media"/>
          </p:nvPr>
        </p:nvSpPr>
        <p:spPr>
          <a:xfrm>
            <a:off x="347663" y="1616384"/>
            <a:ext cx="3704793" cy="2074501"/>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rgbClr val="FF270D"/>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7" name="Google Shape;77;g15f4f200dcd_2_25"/>
          <p:cNvSpPr txBox="1"/>
          <p:nvPr>
            <p:ph idx="1" type="body"/>
          </p:nvPr>
        </p:nvSpPr>
        <p:spPr>
          <a:xfrm>
            <a:off x="347662" y="1022312"/>
            <a:ext cx="8445209" cy="45152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262626"/>
              </a:buClr>
              <a:buSzPts val="1500"/>
              <a:buFont typeface="Arial"/>
              <a:buNone/>
              <a:defRPr sz="1500">
                <a:solidFill>
                  <a:srgbClr val="262626"/>
                </a:solidFill>
                <a:latin typeface="Arial"/>
                <a:ea typeface="Arial"/>
                <a:cs typeface="Arial"/>
                <a:sym typeface="Arial"/>
              </a:defRPr>
            </a:lvl1pPr>
            <a:lvl2pPr indent="-323850" lvl="1" marL="914400" algn="l">
              <a:lnSpc>
                <a:spcPct val="90000"/>
              </a:lnSpc>
              <a:spcBef>
                <a:spcPts val="400"/>
              </a:spcBef>
              <a:spcAft>
                <a:spcPts val="0"/>
              </a:spcAft>
              <a:buClr>
                <a:srgbClr val="262626"/>
              </a:buClr>
              <a:buSzPts val="1500"/>
              <a:buFont typeface="Arial"/>
              <a:buChar char="•"/>
              <a:defRPr sz="1500">
                <a:solidFill>
                  <a:srgbClr val="262626"/>
                </a:solidFill>
              </a:defRPr>
            </a:lvl2pPr>
            <a:lvl3pPr indent="-304800" lvl="2" marL="1371600" algn="l">
              <a:lnSpc>
                <a:spcPct val="90000"/>
              </a:lnSpc>
              <a:spcBef>
                <a:spcPts val="400"/>
              </a:spcBef>
              <a:spcAft>
                <a:spcPts val="0"/>
              </a:spcAft>
              <a:buClr>
                <a:srgbClr val="7F7F7F"/>
              </a:buClr>
              <a:buSzPts val="1200"/>
              <a:buChar char="•"/>
              <a:defRPr>
                <a:solidFill>
                  <a:srgbClr val="7F7F7F"/>
                </a:solidFill>
              </a:defRPr>
            </a:lvl3pPr>
            <a:lvl4pPr indent="-304800" lvl="3" marL="1828800" algn="l">
              <a:lnSpc>
                <a:spcPct val="90000"/>
              </a:lnSpc>
              <a:spcBef>
                <a:spcPts val="400"/>
              </a:spcBef>
              <a:spcAft>
                <a:spcPts val="0"/>
              </a:spcAft>
              <a:buClr>
                <a:srgbClr val="7F7F7F"/>
              </a:buClr>
              <a:buSzPts val="1200"/>
              <a:buChar char="•"/>
              <a:defRPr>
                <a:solidFill>
                  <a:srgbClr val="7F7F7F"/>
                </a:solidFill>
              </a:defRPr>
            </a:lvl4pPr>
            <a:lvl5pPr indent="-304800" lvl="4" marL="2286000" algn="l">
              <a:lnSpc>
                <a:spcPct val="90000"/>
              </a:lnSpc>
              <a:spcBef>
                <a:spcPts val="400"/>
              </a:spcBef>
              <a:spcAft>
                <a:spcPts val="0"/>
              </a:spcAft>
              <a:buClr>
                <a:srgbClr val="7F7F7F"/>
              </a:buClr>
              <a:buSzPts val="12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g15f4f200dcd_2_25"/>
          <p:cNvSpPr txBox="1"/>
          <p:nvPr>
            <p:ph type="title"/>
          </p:nvPr>
        </p:nvSpPr>
        <p:spPr>
          <a:xfrm>
            <a:off x="347663" y="359027"/>
            <a:ext cx="8445209" cy="534912"/>
          </a:xfrm>
          <a:prstGeom prst="rect">
            <a:avLst/>
          </a:prstGeom>
          <a:noFill/>
          <a:ln>
            <a:noFill/>
          </a:ln>
        </p:spPr>
        <p:txBody>
          <a:bodyPr anchorCtr="0" anchor="t" bIns="34275" lIns="68575" spcFirstLastPara="1" rIns="68575" wrap="square" tIns="34275">
            <a:normAutofit/>
          </a:bodyPr>
          <a:lstStyle>
            <a:lvl1pPr lvl="0" marR="0" rtl="0" algn="l">
              <a:lnSpc>
                <a:spcPct val="9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9" name="Google Shape;79;g15f4f200dcd_2_25"/>
          <p:cNvSpPr txBox="1"/>
          <p:nvPr>
            <p:ph idx="3" type="body"/>
          </p:nvPr>
        </p:nvSpPr>
        <p:spPr>
          <a:xfrm>
            <a:off x="4481698" y="1616384"/>
            <a:ext cx="4311174" cy="2074501"/>
          </a:xfrm>
          <a:prstGeom prst="rect">
            <a:avLst/>
          </a:prstGeom>
          <a:noFill/>
          <a:ln>
            <a:noFill/>
          </a:ln>
        </p:spPr>
        <p:txBody>
          <a:bodyPr anchorCtr="0" anchor="t" bIns="34275" lIns="68575" spcFirstLastPara="1" rIns="68575" wrap="square" tIns="34275">
            <a:spAutoFit/>
          </a:bodyPr>
          <a:lstStyle>
            <a:lvl1pPr indent="-298450" lvl="0" marL="457200" algn="l">
              <a:lnSpc>
                <a:spcPct val="90000"/>
              </a:lnSpc>
              <a:spcBef>
                <a:spcPts val="800"/>
              </a:spcBef>
              <a:spcAft>
                <a:spcPts val="0"/>
              </a:spcAft>
              <a:buClr>
                <a:srgbClr val="3A3932"/>
              </a:buClr>
              <a:buSzPts val="1100"/>
              <a:buFont typeface="Arial"/>
              <a:buChar char="•"/>
              <a:defRPr sz="1100">
                <a:solidFill>
                  <a:srgbClr val="3A3932"/>
                </a:solidFill>
                <a:latin typeface="Arial"/>
                <a:ea typeface="Arial"/>
                <a:cs typeface="Arial"/>
                <a:sym typeface="Arial"/>
              </a:defRPr>
            </a:lvl1pPr>
            <a:lvl2pPr indent="-298450" lvl="1" marL="914400" algn="l">
              <a:lnSpc>
                <a:spcPct val="90000"/>
              </a:lnSpc>
              <a:spcBef>
                <a:spcPts val="400"/>
              </a:spcBef>
              <a:spcAft>
                <a:spcPts val="0"/>
              </a:spcAft>
              <a:buClr>
                <a:srgbClr val="3A3932"/>
              </a:buClr>
              <a:buSzPts val="1100"/>
              <a:buFont typeface="Arial"/>
              <a:buChar char="•"/>
              <a:defRPr sz="1100">
                <a:solidFill>
                  <a:srgbClr val="3A3932"/>
                </a:solidFill>
                <a:latin typeface="Arial"/>
                <a:ea typeface="Arial"/>
                <a:cs typeface="Arial"/>
                <a:sym typeface="Arial"/>
              </a:defRPr>
            </a:lvl2pPr>
            <a:lvl3pPr indent="-304800" lvl="2" marL="1371600" algn="l">
              <a:lnSpc>
                <a:spcPct val="90000"/>
              </a:lnSpc>
              <a:spcBef>
                <a:spcPts val="400"/>
              </a:spcBef>
              <a:spcAft>
                <a:spcPts val="0"/>
              </a:spcAft>
              <a:buClr>
                <a:srgbClr val="7F7F7F"/>
              </a:buClr>
              <a:buSzPts val="1200"/>
              <a:buChar char="•"/>
              <a:defRPr>
                <a:solidFill>
                  <a:srgbClr val="7F7F7F"/>
                </a:solidFill>
              </a:defRPr>
            </a:lvl3pPr>
            <a:lvl4pPr indent="-304800" lvl="3" marL="1828800" algn="l">
              <a:lnSpc>
                <a:spcPct val="90000"/>
              </a:lnSpc>
              <a:spcBef>
                <a:spcPts val="400"/>
              </a:spcBef>
              <a:spcAft>
                <a:spcPts val="0"/>
              </a:spcAft>
              <a:buClr>
                <a:srgbClr val="7F7F7F"/>
              </a:buClr>
              <a:buSzPts val="1200"/>
              <a:buChar char="•"/>
              <a:defRPr>
                <a:solidFill>
                  <a:srgbClr val="7F7F7F"/>
                </a:solidFill>
              </a:defRPr>
            </a:lvl4pPr>
            <a:lvl5pPr indent="-304800" lvl="4" marL="2286000" algn="l">
              <a:lnSpc>
                <a:spcPct val="90000"/>
              </a:lnSpc>
              <a:spcBef>
                <a:spcPts val="400"/>
              </a:spcBef>
              <a:spcAft>
                <a:spcPts val="0"/>
              </a:spcAft>
              <a:buClr>
                <a:srgbClr val="7F7F7F"/>
              </a:buClr>
              <a:buSzPts val="12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0" name="Google Shape;80;g15f4f200dcd_2_25"/>
          <p:cNvCxnSpPr/>
          <p:nvPr/>
        </p:nvCxnSpPr>
        <p:spPr>
          <a:xfrm>
            <a:off x="600075" y="4890126"/>
            <a:ext cx="7286625" cy="0"/>
          </a:xfrm>
          <a:prstGeom prst="straightConnector1">
            <a:avLst/>
          </a:prstGeom>
          <a:noFill/>
          <a:ln cap="flat" cmpd="sng" w="9525">
            <a:solidFill>
              <a:srgbClr val="FF6600"/>
            </a:solidFill>
            <a:prstDash val="solid"/>
            <a:miter lim="800000"/>
            <a:headEnd len="sm" w="sm" type="none"/>
            <a:tailEnd len="sm" w="sm" type="none"/>
          </a:ln>
        </p:spPr>
      </p:cxnSp>
      <p:pic>
        <p:nvPicPr>
          <p:cNvPr id="81" name="Google Shape;81;g15f4f200dcd_2_25"/>
          <p:cNvPicPr preferRelativeResize="0"/>
          <p:nvPr/>
        </p:nvPicPr>
        <p:blipFill rotWithShape="1">
          <a:blip r:embed="rId2">
            <a:alphaModFix/>
          </a:blip>
          <a:srcRect b="0" l="0" r="0" t="0"/>
          <a:stretch/>
        </p:blipFill>
        <p:spPr>
          <a:xfrm>
            <a:off x="7966519" y="4734933"/>
            <a:ext cx="794307" cy="248039"/>
          </a:xfrm>
          <a:prstGeom prst="rect">
            <a:avLst/>
          </a:prstGeom>
          <a:noFill/>
          <a:ln>
            <a:noFill/>
          </a:ln>
        </p:spPr>
      </p:pic>
      <p:sp>
        <p:nvSpPr>
          <p:cNvPr id="82" name="Google Shape;82;g15f4f200dcd_2_25"/>
          <p:cNvSpPr txBox="1"/>
          <p:nvPr>
            <p:ph idx="12" type="sldNum"/>
          </p:nvPr>
        </p:nvSpPr>
        <p:spPr>
          <a:xfrm>
            <a:off x="223652" y="4791130"/>
            <a:ext cx="277397" cy="197100"/>
          </a:xfrm>
          <a:prstGeom prst="rect">
            <a:avLst/>
          </a:prstGeom>
          <a:noFill/>
          <a:ln>
            <a:noFill/>
          </a:ln>
        </p:spPr>
        <p:txBody>
          <a:bodyPr anchorCtr="0" anchor="ctr" bIns="34275" lIns="0" spcFirstLastPara="1" rIns="0" wrap="square" tIns="34275">
            <a:noAutofit/>
          </a:bodyPr>
          <a:lstStyle>
            <a:lvl1pPr indent="0" lvl="0" marL="0" algn="r">
              <a:spcBef>
                <a:spcPts val="0"/>
              </a:spcBef>
              <a:buNone/>
              <a:defRPr sz="800">
                <a:solidFill>
                  <a:srgbClr val="3F3F3F"/>
                </a:solidFill>
                <a:latin typeface="Arial"/>
                <a:ea typeface="Arial"/>
                <a:cs typeface="Arial"/>
                <a:sym typeface="Arial"/>
              </a:defRPr>
            </a:lvl1pPr>
            <a:lvl2pPr indent="0" lvl="1" marL="0" algn="r">
              <a:spcBef>
                <a:spcPts val="0"/>
              </a:spcBef>
              <a:buNone/>
              <a:defRPr sz="800">
                <a:solidFill>
                  <a:srgbClr val="3F3F3F"/>
                </a:solidFill>
                <a:latin typeface="Arial"/>
                <a:ea typeface="Arial"/>
                <a:cs typeface="Arial"/>
                <a:sym typeface="Arial"/>
              </a:defRPr>
            </a:lvl2pPr>
            <a:lvl3pPr indent="0" lvl="2" marL="0" algn="r">
              <a:spcBef>
                <a:spcPts val="0"/>
              </a:spcBef>
              <a:buNone/>
              <a:defRPr sz="800">
                <a:solidFill>
                  <a:srgbClr val="3F3F3F"/>
                </a:solidFill>
                <a:latin typeface="Arial"/>
                <a:ea typeface="Arial"/>
                <a:cs typeface="Arial"/>
                <a:sym typeface="Arial"/>
              </a:defRPr>
            </a:lvl3pPr>
            <a:lvl4pPr indent="0" lvl="3" marL="0" algn="r">
              <a:spcBef>
                <a:spcPts val="0"/>
              </a:spcBef>
              <a:buNone/>
              <a:defRPr sz="800">
                <a:solidFill>
                  <a:srgbClr val="3F3F3F"/>
                </a:solidFill>
                <a:latin typeface="Arial"/>
                <a:ea typeface="Arial"/>
                <a:cs typeface="Arial"/>
                <a:sym typeface="Arial"/>
              </a:defRPr>
            </a:lvl4pPr>
            <a:lvl5pPr indent="0" lvl="4" marL="0" algn="r">
              <a:spcBef>
                <a:spcPts val="0"/>
              </a:spcBef>
              <a:buNone/>
              <a:defRPr sz="800">
                <a:solidFill>
                  <a:srgbClr val="3F3F3F"/>
                </a:solidFill>
                <a:latin typeface="Arial"/>
                <a:ea typeface="Arial"/>
                <a:cs typeface="Arial"/>
                <a:sym typeface="Arial"/>
              </a:defRPr>
            </a:lvl5pPr>
            <a:lvl6pPr indent="0" lvl="5" marL="0" algn="r">
              <a:spcBef>
                <a:spcPts val="0"/>
              </a:spcBef>
              <a:buNone/>
              <a:defRPr sz="800">
                <a:solidFill>
                  <a:srgbClr val="3F3F3F"/>
                </a:solidFill>
                <a:latin typeface="Arial"/>
                <a:ea typeface="Arial"/>
                <a:cs typeface="Arial"/>
                <a:sym typeface="Arial"/>
              </a:defRPr>
            </a:lvl6pPr>
            <a:lvl7pPr indent="0" lvl="6" marL="0" algn="r">
              <a:spcBef>
                <a:spcPts val="0"/>
              </a:spcBef>
              <a:buNone/>
              <a:defRPr sz="800">
                <a:solidFill>
                  <a:srgbClr val="3F3F3F"/>
                </a:solidFill>
                <a:latin typeface="Arial"/>
                <a:ea typeface="Arial"/>
                <a:cs typeface="Arial"/>
                <a:sym typeface="Arial"/>
              </a:defRPr>
            </a:lvl7pPr>
            <a:lvl8pPr indent="0" lvl="7" marL="0" algn="r">
              <a:spcBef>
                <a:spcPts val="0"/>
              </a:spcBef>
              <a:buNone/>
              <a:defRPr sz="800">
                <a:solidFill>
                  <a:srgbClr val="3F3F3F"/>
                </a:solidFill>
                <a:latin typeface="Arial"/>
                <a:ea typeface="Arial"/>
                <a:cs typeface="Arial"/>
                <a:sym typeface="Arial"/>
              </a:defRPr>
            </a:lvl8pPr>
            <a:lvl9pPr indent="0" lvl="8" marL="0" algn="r">
              <a:spcBef>
                <a:spcPts val="0"/>
              </a:spcBef>
              <a:buNone/>
              <a:defRPr sz="800">
                <a:solidFill>
                  <a:srgbClr val="3F3F3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icons+Content">
  <p:cSld name="Title+icons+Content">
    <p:spTree>
      <p:nvGrpSpPr>
        <p:cNvPr id="83" name="Shape 83"/>
        <p:cNvGrpSpPr/>
        <p:nvPr/>
      </p:nvGrpSpPr>
      <p:grpSpPr>
        <a:xfrm>
          <a:off x="0" y="0"/>
          <a:ext cx="0" cy="0"/>
          <a:chOff x="0" y="0"/>
          <a:chExt cx="0" cy="0"/>
        </a:xfrm>
      </p:grpSpPr>
      <p:sp>
        <p:nvSpPr>
          <p:cNvPr id="84" name="Google Shape;84;g15f4f200dcd_2_33"/>
          <p:cNvSpPr txBox="1"/>
          <p:nvPr>
            <p:ph idx="1" type="body"/>
          </p:nvPr>
        </p:nvSpPr>
        <p:spPr>
          <a:xfrm>
            <a:off x="347662" y="2903511"/>
            <a:ext cx="1283283" cy="6858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rgbClr val="3A3932"/>
              </a:buClr>
              <a:buSzPts val="1100"/>
              <a:buNone/>
              <a:defRPr sz="1100">
                <a:solidFill>
                  <a:srgbClr val="3A393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g15f4f200dcd_2_33"/>
          <p:cNvSpPr txBox="1"/>
          <p:nvPr>
            <p:ph idx="2" type="body"/>
          </p:nvPr>
        </p:nvSpPr>
        <p:spPr>
          <a:xfrm>
            <a:off x="2060816" y="2901025"/>
            <a:ext cx="1283283" cy="6858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rgbClr val="3A3932"/>
              </a:buClr>
              <a:buSzPts val="1100"/>
              <a:buNone/>
              <a:defRPr sz="1100">
                <a:solidFill>
                  <a:srgbClr val="3A393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6" name="Google Shape;86;g15f4f200dcd_2_33"/>
          <p:cNvSpPr txBox="1"/>
          <p:nvPr>
            <p:ph idx="3" type="body"/>
          </p:nvPr>
        </p:nvSpPr>
        <p:spPr>
          <a:xfrm>
            <a:off x="3773969" y="2898540"/>
            <a:ext cx="1283283" cy="6858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rgbClr val="3A3932"/>
              </a:buClr>
              <a:buSzPts val="1100"/>
              <a:buNone/>
              <a:defRPr sz="1100">
                <a:solidFill>
                  <a:srgbClr val="3A393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g15f4f200dcd_2_33"/>
          <p:cNvSpPr txBox="1"/>
          <p:nvPr>
            <p:ph idx="4" type="body"/>
          </p:nvPr>
        </p:nvSpPr>
        <p:spPr>
          <a:xfrm>
            <a:off x="5487123" y="2892575"/>
            <a:ext cx="1283283" cy="6858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rgbClr val="3A3932"/>
              </a:buClr>
              <a:buSzPts val="1100"/>
              <a:buNone/>
              <a:defRPr sz="1100">
                <a:solidFill>
                  <a:srgbClr val="3A393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8" name="Google Shape;88;g15f4f200dcd_2_33"/>
          <p:cNvSpPr txBox="1"/>
          <p:nvPr>
            <p:ph idx="5" type="body"/>
          </p:nvPr>
        </p:nvSpPr>
        <p:spPr>
          <a:xfrm>
            <a:off x="7200277" y="2893569"/>
            <a:ext cx="1283283" cy="6858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rgbClr val="3A3932"/>
              </a:buClr>
              <a:buSzPts val="1100"/>
              <a:buNone/>
              <a:defRPr sz="1100">
                <a:solidFill>
                  <a:srgbClr val="3A3932"/>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9" name="Google Shape;89;g15f4f200dcd_2_33"/>
          <p:cNvSpPr txBox="1"/>
          <p:nvPr>
            <p:ph idx="6" type="body"/>
          </p:nvPr>
        </p:nvSpPr>
        <p:spPr>
          <a:xfrm>
            <a:off x="347662" y="1022312"/>
            <a:ext cx="8445209" cy="45152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262626"/>
              </a:buClr>
              <a:buSzPts val="1500"/>
              <a:buFont typeface="Arial"/>
              <a:buNone/>
              <a:defRPr sz="1500">
                <a:solidFill>
                  <a:srgbClr val="262626"/>
                </a:solidFill>
                <a:latin typeface="Arial"/>
                <a:ea typeface="Arial"/>
                <a:cs typeface="Arial"/>
                <a:sym typeface="Arial"/>
              </a:defRPr>
            </a:lvl1pPr>
            <a:lvl2pPr indent="-323850" lvl="1" marL="914400" algn="l">
              <a:lnSpc>
                <a:spcPct val="90000"/>
              </a:lnSpc>
              <a:spcBef>
                <a:spcPts val="400"/>
              </a:spcBef>
              <a:spcAft>
                <a:spcPts val="0"/>
              </a:spcAft>
              <a:buClr>
                <a:srgbClr val="262626"/>
              </a:buClr>
              <a:buSzPts val="1500"/>
              <a:buFont typeface="Arial"/>
              <a:buChar char="•"/>
              <a:defRPr sz="1500">
                <a:solidFill>
                  <a:srgbClr val="262626"/>
                </a:solidFill>
              </a:defRPr>
            </a:lvl2pPr>
            <a:lvl3pPr indent="-304800" lvl="2" marL="1371600" algn="l">
              <a:lnSpc>
                <a:spcPct val="90000"/>
              </a:lnSpc>
              <a:spcBef>
                <a:spcPts val="400"/>
              </a:spcBef>
              <a:spcAft>
                <a:spcPts val="0"/>
              </a:spcAft>
              <a:buClr>
                <a:srgbClr val="7F7F7F"/>
              </a:buClr>
              <a:buSzPts val="1200"/>
              <a:buChar char="•"/>
              <a:defRPr>
                <a:solidFill>
                  <a:srgbClr val="7F7F7F"/>
                </a:solidFill>
              </a:defRPr>
            </a:lvl3pPr>
            <a:lvl4pPr indent="-304800" lvl="3" marL="1828800" algn="l">
              <a:lnSpc>
                <a:spcPct val="90000"/>
              </a:lnSpc>
              <a:spcBef>
                <a:spcPts val="400"/>
              </a:spcBef>
              <a:spcAft>
                <a:spcPts val="0"/>
              </a:spcAft>
              <a:buClr>
                <a:srgbClr val="7F7F7F"/>
              </a:buClr>
              <a:buSzPts val="1200"/>
              <a:buChar char="•"/>
              <a:defRPr>
                <a:solidFill>
                  <a:srgbClr val="7F7F7F"/>
                </a:solidFill>
              </a:defRPr>
            </a:lvl4pPr>
            <a:lvl5pPr indent="-304800" lvl="4" marL="2286000" algn="l">
              <a:lnSpc>
                <a:spcPct val="90000"/>
              </a:lnSpc>
              <a:spcBef>
                <a:spcPts val="400"/>
              </a:spcBef>
              <a:spcAft>
                <a:spcPts val="0"/>
              </a:spcAft>
              <a:buClr>
                <a:srgbClr val="7F7F7F"/>
              </a:buClr>
              <a:buSzPts val="12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0" name="Google Shape;90;g15f4f200dcd_2_33"/>
          <p:cNvSpPr txBox="1"/>
          <p:nvPr>
            <p:ph type="title"/>
          </p:nvPr>
        </p:nvSpPr>
        <p:spPr>
          <a:xfrm>
            <a:off x="349396" y="359027"/>
            <a:ext cx="8445209" cy="534912"/>
          </a:xfrm>
          <a:prstGeom prst="rect">
            <a:avLst/>
          </a:prstGeom>
          <a:noFill/>
          <a:ln>
            <a:noFill/>
          </a:ln>
        </p:spPr>
        <p:txBody>
          <a:bodyPr anchorCtr="0" anchor="t" bIns="34275" lIns="68575" spcFirstLastPara="1" rIns="68575" wrap="square" tIns="34275">
            <a:normAutofit/>
          </a:bodyPr>
          <a:lstStyle>
            <a:lvl1pPr lvl="0" marR="0" rtl="0" algn="l">
              <a:lnSpc>
                <a:spcPct val="9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pic>
        <p:nvPicPr>
          <p:cNvPr id="91" name="Google Shape;91;g15f4f200dcd_2_33"/>
          <p:cNvPicPr preferRelativeResize="0"/>
          <p:nvPr/>
        </p:nvPicPr>
        <p:blipFill rotWithShape="1">
          <a:blip r:embed="rId2">
            <a:alphaModFix/>
          </a:blip>
          <a:srcRect b="0" l="0" r="0" t="0"/>
          <a:stretch/>
        </p:blipFill>
        <p:spPr>
          <a:xfrm>
            <a:off x="654751" y="1985549"/>
            <a:ext cx="669106" cy="669106"/>
          </a:xfrm>
          <a:prstGeom prst="rect">
            <a:avLst/>
          </a:prstGeom>
          <a:noFill/>
          <a:ln>
            <a:noFill/>
          </a:ln>
        </p:spPr>
      </p:pic>
      <p:pic>
        <p:nvPicPr>
          <p:cNvPr id="92" name="Google Shape;92;g15f4f200dcd_2_33"/>
          <p:cNvPicPr preferRelativeResize="0"/>
          <p:nvPr/>
        </p:nvPicPr>
        <p:blipFill rotWithShape="1">
          <a:blip r:embed="rId3">
            <a:alphaModFix/>
          </a:blip>
          <a:srcRect b="0" l="0" r="0" t="0"/>
          <a:stretch/>
        </p:blipFill>
        <p:spPr>
          <a:xfrm>
            <a:off x="2345270" y="2026742"/>
            <a:ext cx="714375" cy="714375"/>
          </a:xfrm>
          <a:prstGeom prst="rect">
            <a:avLst/>
          </a:prstGeom>
          <a:noFill/>
          <a:ln>
            <a:noFill/>
          </a:ln>
        </p:spPr>
      </p:pic>
      <p:pic>
        <p:nvPicPr>
          <p:cNvPr id="93" name="Google Shape;93;g15f4f200dcd_2_33"/>
          <p:cNvPicPr preferRelativeResize="0"/>
          <p:nvPr/>
        </p:nvPicPr>
        <p:blipFill rotWithShape="1">
          <a:blip r:embed="rId4">
            <a:alphaModFix/>
          </a:blip>
          <a:srcRect b="0" l="0" r="0" t="0"/>
          <a:stretch/>
        </p:blipFill>
        <p:spPr>
          <a:xfrm>
            <a:off x="5843752" y="2098916"/>
            <a:ext cx="570025" cy="570026"/>
          </a:xfrm>
          <a:prstGeom prst="rect">
            <a:avLst/>
          </a:prstGeom>
          <a:noFill/>
          <a:ln>
            <a:noFill/>
          </a:ln>
        </p:spPr>
      </p:pic>
      <p:pic>
        <p:nvPicPr>
          <p:cNvPr id="94" name="Google Shape;94;g15f4f200dcd_2_33"/>
          <p:cNvPicPr preferRelativeResize="0"/>
          <p:nvPr/>
        </p:nvPicPr>
        <p:blipFill rotWithShape="1">
          <a:blip r:embed="rId5">
            <a:alphaModFix/>
          </a:blip>
          <a:srcRect b="0" l="0" r="0" t="0"/>
          <a:stretch/>
        </p:blipFill>
        <p:spPr>
          <a:xfrm>
            <a:off x="7556906" y="2098916"/>
            <a:ext cx="570026" cy="570026"/>
          </a:xfrm>
          <a:prstGeom prst="rect">
            <a:avLst/>
          </a:prstGeom>
          <a:noFill/>
          <a:ln>
            <a:noFill/>
          </a:ln>
        </p:spPr>
      </p:pic>
      <p:pic>
        <p:nvPicPr>
          <p:cNvPr id="95" name="Google Shape;95;g15f4f200dcd_2_33"/>
          <p:cNvPicPr preferRelativeResize="0"/>
          <p:nvPr/>
        </p:nvPicPr>
        <p:blipFill rotWithShape="1">
          <a:blip r:embed="rId6">
            <a:alphaModFix/>
          </a:blip>
          <a:srcRect b="0" l="0" r="0" t="0"/>
          <a:stretch/>
        </p:blipFill>
        <p:spPr>
          <a:xfrm>
            <a:off x="4130598" y="2084629"/>
            <a:ext cx="570025" cy="570026"/>
          </a:xfrm>
          <a:prstGeom prst="rect">
            <a:avLst/>
          </a:prstGeom>
          <a:noFill/>
          <a:ln>
            <a:noFill/>
          </a:ln>
        </p:spPr>
      </p:pic>
      <p:cxnSp>
        <p:nvCxnSpPr>
          <p:cNvPr id="96" name="Google Shape;96;g15f4f200dcd_2_33"/>
          <p:cNvCxnSpPr/>
          <p:nvPr/>
        </p:nvCxnSpPr>
        <p:spPr>
          <a:xfrm>
            <a:off x="600075" y="4890126"/>
            <a:ext cx="7286625" cy="0"/>
          </a:xfrm>
          <a:prstGeom prst="straightConnector1">
            <a:avLst/>
          </a:prstGeom>
          <a:noFill/>
          <a:ln cap="flat" cmpd="sng" w="9525">
            <a:solidFill>
              <a:srgbClr val="FF6600"/>
            </a:solidFill>
            <a:prstDash val="solid"/>
            <a:miter lim="800000"/>
            <a:headEnd len="sm" w="sm" type="none"/>
            <a:tailEnd len="sm" w="sm" type="none"/>
          </a:ln>
        </p:spPr>
      </p:cxnSp>
      <p:pic>
        <p:nvPicPr>
          <p:cNvPr id="97" name="Google Shape;97;g15f4f200dcd_2_33"/>
          <p:cNvPicPr preferRelativeResize="0"/>
          <p:nvPr/>
        </p:nvPicPr>
        <p:blipFill rotWithShape="1">
          <a:blip r:embed="rId7">
            <a:alphaModFix/>
          </a:blip>
          <a:srcRect b="0" l="0" r="0" t="0"/>
          <a:stretch/>
        </p:blipFill>
        <p:spPr>
          <a:xfrm>
            <a:off x="7966519" y="4734933"/>
            <a:ext cx="794307" cy="248039"/>
          </a:xfrm>
          <a:prstGeom prst="rect">
            <a:avLst/>
          </a:prstGeom>
          <a:noFill/>
          <a:ln>
            <a:noFill/>
          </a:ln>
        </p:spPr>
      </p:pic>
      <p:sp>
        <p:nvSpPr>
          <p:cNvPr id="98" name="Google Shape;98;g15f4f200dcd_2_33"/>
          <p:cNvSpPr txBox="1"/>
          <p:nvPr>
            <p:ph idx="12" type="sldNum"/>
          </p:nvPr>
        </p:nvSpPr>
        <p:spPr>
          <a:xfrm>
            <a:off x="223652" y="4791130"/>
            <a:ext cx="277397" cy="197100"/>
          </a:xfrm>
          <a:prstGeom prst="rect">
            <a:avLst/>
          </a:prstGeom>
          <a:noFill/>
          <a:ln>
            <a:noFill/>
          </a:ln>
        </p:spPr>
        <p:txBody>
          <a:bodyPr anchorCtr="0" anchor="ctr" bIns="34275" lIns="0" spcFirstLastPara="1" rIns="0" wrap="square" tIns="34275">
            <a:noAutofit/>
          </a:bodyPr>
          <a:lstStyle>
            <a:lvl1pPr indent="0" lvl="0" marL="0" algn="r">
              <a:spcBef>
                <a:spcPts val="0"/>
              </a:spcBef>
              <a:buNone/>
              <a:defRPr sz="800">
                <a:solidFill>
                  <a:srgbClr val="3F3F3F"/>
                </a:solidFill>
                <a:latin typeface="Arial"/>
                <a:ea typeface="Arial"/>
                <a:cs typeface="Arial"/>
                <a:sym typeface="Arial"/>
              </a:defRPr>
            </a:lvl1pPr>
            <a:lvl2pPr indent="0" lvl="1" marL="0" algn="r">
              <a:spcBef>
                <a:spcPts val="0"/>
              </a:spcBef>
              <a:buNone/>
              <a:defRPr sz="800">
                <a:solidFill>
                  <a:srgbClr val="3F3F3F"/>
                </a:solidFill>
                <a:latin typeface="Arial"/>
                <a:ea typeface="Arial"/>
                <a:cs typeface="Arial"/>
                <a:sym typeface="Arial"/>
              </a:defRPr>
            </a:lvl2pPr>
            <a:lvl3pPr indent="0" lvl="2" marL="0" algn="r">
              <a:spcBef>
                <a:spcPts val="0"/>
              </a:spcBef>
              <a:buNone/>
              <a:defRPr sz="800">
                <a:solidFill>
                  <a:srgbClr val="3F3F3F"/>
                </a:solidFill>
                <a:latin typeface="Arial"/>
                <a:ea typeface="Arial"/>
                <a:cs typeface="Arial"/>
                <a:sym typeface="Arial"/>
              </a:defRPr>
            </a:lvl3pPr>
            <a:lvl4pPr indent="0" lvl="3" marL="0" algn="r">
              <a:spcBef>
                <a:spcPts val="0"/>
              </a:spcBef>
              <a:buNone/>
              <a:defRPr sz="800">
                <a:solidFill>
                  <a:srgbClr val="3F3F3F"/>
                </a:solidFill>
                <a:latin typeface="Arial"/>
                <a:ea typeface="Arial"/>
                <a:cs typeface="Arial"/>
                <a:sym typeface="Arial"/>
              </a:defRPr>
            </a:lvl4pPr>
            <a:lvl5pPr indent="0" lvl="4" marL="0" algn="r">
              <a:spcBef>
                <a:spcPts val="0"/>
              </a:spcBef>
              <a:buNone/>
              <a:defRPr sz="800">
                <a:solidFill>
                  <a:srgbClr val="3F3F3F"/>
                </a:solidFill>
                <a:latin typeface="Arial"/>
                <a:ea typeface="Arial"/>
                <a:cs typeface="Arial"/>
                <a:sym typeface="Arial"/>
              </a:defRPr>
            </a:lvl5pPr>
            <a:lvl6pPr indent="0" lvl="5" marL="0" algn="r">
              <a:spcBef>
                <a:spcPts val="0"/>
              </a:spcBef>
              <a:buNone/>
              <a:defRPr sz="800">
                <a:solidFill>
                  <a:srgbClr val="3F3F3F"/>
                </a:solidFill>
                <a:latin typeface="Arial"/>
                <a:ea typeface="Arial"/>
                <a:cs typeface="Arial"/>
                <a:sym typeface="Arial"/>
              </a:defRPr>
            </a:lvl6pPr>
            <a:lvl7pPr indent="0" lvl="6" marL="0" algn="r">
              <a:spcBef>
                <a:spcPts val="0"/>
              </a:spcBef>
              <a:buNone/>
              <a:defRPr sz="800">
                <a:solidFill>
                  <a:srgbClr val="3F3F3F"/>
                </a:solidFill>
                <a:latin typeface="Arial"/>
                <a:ea typeface="Arial"/>
                <a:cs typeface="Arial"/>
                <a:sym typeface="Arial"/>
              </a:defRPr>
            </a:lvl7pPr>
            <a:lvl8pPr indent="0" lvl="7" marL="0" algn="r">
              <a:spcBef>
                <a:spcPts val="0"/>
              </a:spcBef>
              <a:buNone/>
              <a:defRPr sz="800">
                <a:solidFill>
                  <a:srgbClr val="3F3F3F"/>
                </a:solidFill>
                <a:latin typeface="Arial"/>
                <a:ea typeface="Arial"/>
                <a:cs typeface="Arial"/>
                <a:sym typeface="Arial"/>
              </a:defRPr>
            </a:lvl8pPr>
            <a:lvl9pPr indent="0" lvl="8" marL="0" algn="r">
              <a:spcBef>
                <a:spcPts val="0"/>
              </a:spcBef>
              <a:buNone/>
              <a:defRPr sz="800">
                <a:solidFill>
                  <a:srgbClr val="3F3F3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9" name="Shape 99"/>
        <p:cNvGrpSpPr/>
        <p:nvPr/>
      </p:nvGrpSpPr>
      <p:grpSpPr>
        <a:xfrm>
          <a:off x="0" y="0"/>
          <a:ext cx="0" cy="0"/>
          <a:chOff x="0" y="0"/>
          <a:chExt cx="0" cy="0"/>
        </a:xfrm>
      </p:grpSpPr>
      <p:cxnSp>
        <p:nvCxnSpPr>
          <p:cNvPr id="100" name="Google Shape;100;g15f4f200dcd_2_49"/>
          <p:cNvCxnSpPr/>
          <p:nvPr/>
        </p:nvCxnSpPr>
        <p:spPr>
          <a:xfrm>
            <a:off x="600075" y="4890126"/>
            <a:ext cx="7286625" cy="0"/>
          </a:xfrm>
          <a:prstGeom prst="straightConnector1">
            <a:avLst/>
          </a:prstGeom>
          <a:noFill/>
          <a:ln cap="flat" cmpd="sng" w="9525">
            <a:solidFill>
              <a:srgbClr val="FF6600"/>
            </a:solidFill>
            <a:prstDash val="solid"/>
            <a:miter lim="800000"/>
            <a:headEnd len="sm" w="sm" type="none"/>
            <a:tailEnd len="sm" w="sm" type="none"/>
          </a:ln>
        </p:spPr>
      </p:cxnSp>
      <p:pic>
        <p:nvPicPr>
          <p:cNvPr id="101" name="Google Shape;101;g15f4f200dcd_2_49"/>
          <p:cNvPicPr preferRelativeResize="0"/>
          <p:nvPr/>
        </p:nvPicPr>
        <p:blipFill rotWithShape="1">
          <a:blip r:embed="rId2">
            <a:alphaModFix/>
          </a:blip>
          <a:srcRect b="0" l="0" r="0" t="0"/>
          <a:stretch/>
        </p:blipFill>
        <p:spPr>
          <a:xfrm>
            <a:off x="7966519" y="4734933"/>
            <a:ext cx="794307" cy="248039"/>
          </a:xfrm>
          <a:prstGeom prst="rect">
            <a:avLst/>
          </a:prstGeom>
          <a:noFill/>
          <a:ln>
            <a:noFill/>
          </a:ln>
        </p:spPr>
      </p:pic>
      <p:sp>
        <p:nvSpPr>
          <p:cNvPr id="102" name="Google Shape;102;g15f4f200dcd_2_49"/>
          <p:cNvSpPr txBox="1"/>
          <p:nvPr>
            <p:ph idx="12" type="sldNum"/>
          </p:nvPr>
        </p:nvSpPr>
        <p:spPr>
          <a:xfrm>
            <a:off x="223652" y="4791130"/>
            <a:ext cx="277397" cy="197100"/>
          </a:xfrm>
          <a:prstGeom prst="rect">
            <a:avLst/>
          </a:prstGeom>
          <a:noFill/>
          <a:ln>
            <a:noFill/>
          </a:ln>
        </p:spPr>
        <p:txBody>
          <a:bodyPr anchorCtr="0" anchor="ctr" bIns="34275" lIns="0" spcFirstLastPara="1" rIns="0" wrap="square" tIns="34275">
            <a:noAutofit/>
          </a:bodyPr>
          <a:lstStyle>
            <a:lvl1pPr indent="0" lvl="0" marL="0" algn="r">
              <a:spcBef>
                <a:spcPts val="0"/>
              </a:spcBef>
              <a:buNone/>
              <a:defRPr sz="800">
                <a:solidFill>
                  <a:srgbClr val="3F3F3F"/>
                </a:solidFill>
                <a:latin typeface="Arial"/>
                <a:ea typeface="Arial"/>
                <a:cs typeface="Arial"/>
                <a:sym typeface="Arial"/>
              </a:defRPr>
            </a:lvl1pPr>
            <a:lvl2pPr indent="0" lvl="1" marL="0" algn="r">
              <a:spcBef>
                <a:spcPts val="0"/>
              </a:spcBef>
              <a:buNone/>
              <a:defRPr sz="800">
                <a:solidFill>
                  <a:srgbClr val="3F3F3F"/>
                </a:solidFill>
                <a:latin typeface="Arial"/>
                <a:ea typeface="Arial"/>
                <a:cs typeface="Arial"/>
                <a:sym typeface="Arial"/>
              </a:defRPr>
            </a:lvl2pPr>
            <a:lvl3pPr indent="0" lvl="2" marL="0" algn="r">
              <a:spcBef>
                <a:spcPts val="0"/>
              </a:spcBef>
              <a:buNone/>
              <a:defRPr sz="800">
                <a:solidFill>
                  <a:srgbClr val="3F3F3F"/>
                </a:solidFill>
                <a:latin typeface="Arial"/>
                <a:ea typeface="Arial"/>
                <a:cs typeface="Arial"/>
                <a:sym typeface="Arial"/>
              </a:defRPr>
            </a:lvl3pPr>
            <a:lvl4pPr indent="0" lvl="3" marL="0" algn="r">
              <a:spcBef>
                <a:spcPts val="0"/>
              </a:spcBef>
              <a:buNone/>
              <a:defRPr sz="800">
                <a:solidFill>
                  <a:srgbClr val="3F3F3F"/>
                </a:solidFill>
                <a:latin typeface="Arial"/>
                <a:ea typeface="Arial"/>
                <a:cs typeface="Arial"/>
                <a:sym typeface="Arial"/>
              </a:defRPr>
            </a:lvl4pPr>
            <a:lvl5pPr indent="0" lvl="4" marL="0" algn="r">
              <a:spcBef>
                <a:spcPts val="0"/>
              </a:spcBef>
              <a:buNone/>
              <a:defRPr sz="800">
                <a:solidFill>
                  <a:srgbClr val="3F3F3F"/>
                </a:solidFill>
                <a:latin typeface="Arial"/>
                <a:ea typeface="Arial"/>
                <a:cs typeface="Arial"/>
                <a:sym typeface="Arial"/>
              </a:defRPr>
            </a:lvl5pPr>
            <a:lvl6pPr indent="0" lvl="5" marL="0" algn="r">
              <a:spcBef>
                <a:spcPts val="0"/>
              </a:spcBef>
              <a:buNone/>
              <a:defRPr sz="800">
                <a:solidFill>
                  <a:srgbClr val="3F3F3F"/>
                </a:solidFill>
                <a:latin typeface="Arial"/>
                <a:ea typeface="Arial"/>
                <a:cs typeface="Arial"/>
                <a:sym typeface="Arial"/>
              </a:defRPr>
            </a:lvl6pPr>
            <a:lvl7pPr indent="0" lvl="6" marL="0" algn="r">
              <a:spcBef>
                <a:spcPts val="0"/>
              </a:spcBef>
              <a:buNone/>
              <a:defRPr sz="800">
                <a:solidFill>
                  <a:srgbClr val="3F3F3F"/>
                </a:solidFill>
                <a:latin typeface="Arial"/>
                <a:ea typeface="Arial"/>
                <a:cs typeface="Arial"/>
                <a:sym typeface="Arial"/>
              </a:defRPr>
            </a:lvl7pPr>
            <a:lvl8pPr indent="0" lvl="7" marL="0" algn="r">
              <a:spcBef>
                <a:spcPts val="0"/>
              </a:spcBef>
              <a:buNone/>
              <a:defRPr sz="800">
                <a:solidFill>
                  <a:srgbClr val="3F3F3F"/>
                </a:solidFill>
                <a:latin typeface="Arial"/>
                <a:ea typeface="Arial"/>
                <a:cs typeface="Arial"/>
                <a:sym typeface="Arial"/>
              </a:defRPr>
            </a:lvl8pPr>
            <a:lvl9pPr indent="0" lvl="8" marL="0" algn="r">
              <a:spcBef>
                <a:spcPts val="0"/>
              </a:spcBef>
              <a:buNone/>
              <a:defRPr sz="800">
                <a:solidFill>
                  <a:srgbClr val="3F3F3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103" name="Shape 103"/>
        <p:cNvGrpSpPr/>
        <p:nvPr/>
      </p:nvGrpSpPr>
      <p:grpSpPr>
        <a:xfrm>
          <a:off x="0" y="0"/>
          <a:ext cx="0" cy="0"/>
          <a:chOff x="0" y="0"/>
          <a:chExt cx="0" cy="0"/>
        </a:xfrm>
      </p:grpSpPr>
      <p:pic>
        <p:nvPicPr>
          <p:cNvPr id="104" name="Google Shape;104;g15f4f200dcd_2_53"/>
          <p:cNvPicPr preferRelativeResize="0"/>
          <p:nvPr/>
        </p:nvPicPr>
        <p:blipFill rotWithShape="1">
          <a:blip r:embed="rId2">
            <a:alphaModFix/>
          </a:blip>
          <a:srcRect b="0" l="0" r="33632" t="0"/>
          <a:stretch/>
        </p:blipFill>
        <p:spPr>
          <a:xfrm>
            <a:off x="-1" y="6592"/>
            <a:ext cx="9144001" cy="4497070"/>
          </a:xfrm>
          <a:prstGeom prst="rect">
            <a:avLst/>
          </a:prstGeom>
          <a:noFill/>
          <a:ln>
            <a:noFill/>
          </a:ln>
        </p:spPr>
      </p:pic>
      <p:sp>
        <p:nvSpPr>
          <p:cNvPr id="105" name="Google Shape;105;g15f4f200dcd_2_53"/>
          <p:cNvSpPr/>
          <p:nvPr/>
        </p:nvSpPr>
        <p:spPr>
          <a:xfrm>
            <a:off x="-1" y="0"/>
            <a:ext cx="9134856" cy="4445116"/>
          </a:xfrm>
          <a:prstGeom prst="rect">
            <a:avLst/>
          </a:prstGeom>
          <a:solidFill>
            <a:schemeClr val="dk1">
              <a:alpha val="55686"/>
            </a:schemeClr>
          </a:solidFill>
          <a:ln cap="flat" cmpd="sng" w="12700">
            <a:solidFill>
              <a:srgbClr val="BA4A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106" name="Google Shape;106;g15f4f200dcd_2_53"/>
          <p:cNvSpPr txBox="1"/>
          <p:nvPr>
            <p:ph idx="1" type="body"/>
          </p:nvPr>
        </p:nvSpPr>
        <p:spPr>
          <a:xfrm>
            <a:off x="409232" y="2004782"/>
            <a:ext cx="7893844" cy="448735"/>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lt1"/>
              </a:buClr>
              <a:buSzPts val="3300"/>
              <a:buFont typeface="Arial"/>
              <a:buNone/>
              <a:defRPr b="1" sz="3300">
                <a:solidFill>
                  <a:schemeClr val="lt1"/>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3300"/>
              <a:buFont typeface="Arial"/>
              <a:buNone/>
              <a:defRPr sz="3300">
                <a:latin typeface="Arial"/>
                <a:ea typeface="Arial"/>
                <a:cs typeface="Arial"/>
                <a:sym typeface="Arial"/>
              </a:defRPr>
            </a:lvl2pPr>
            <a:lvl3pPr indent="-228600" lvl="2" marL="1371600" algn="l">
              <a:lnSpc>
                <a:spcPct val="90000"/>
              </a:lnSpc>
              <a:spcBef>
                <a:spcPts val="400"/>
              </a:spcBef>
              <a:spcAft>
                <a:spcPts val="0"/>
              </a:spcAft>
              <a:buClr>
                <a:schemeClr val="dk1"/>
              </a:buClr>
              <a:buSzPts val="3300"/>
              <a:buFont typeface="Arial"/>
              <a:buNone/>
              <a:defRPr sz="3300">
                <a:latin typeface="Arial"/>
                <a:ea typeface="Arial"/>
                <a:cs typeface="Arial"/>
                <a:sym typeface="Arial"/>
              </a:defRPr>
            </a:lvl3pPr>
            <a:lvl4pPr indent="-228600" lvl="3" marL="1828800" algn="l">
              <a:lnSpc>
                <a:spcPct val="90000"/>
              </a:lnSpc>
              <a:spcBef>
                <a:spcPts val="400"/>
              </a:spcBef>
              <a:spcAft>
                <a:spcPts val="0"/>
              </a:spcAft>
              <a:buClr>
                <a:schemeClr val="dk1"/>
              </a:buClr>
              <a:buSzPts val="3300"/>
              <a:buFont typeface="Arial"/>
              <a:buNone/>
              <a:defRPr sz="3300">
                <a:latin typeface="Arial"/>
                <a:ea typeface="Arial"/>
                <a:cs typeface="Arial"/>
                <a:sym typeface="Arial"/>
              </a:defRPr>
            </a:lvl4pPr>
            <a:lvl5pPr indent="-228600" lvl="4" marL="2286000" algn="l">
              <a:lnSpc>
                <a:spcPct val="90000"/>
              </a:lnSpc>
              <a:spcBef>
                <a:spcPts val="400"/>
              </a:spcBef>
              <a:spcAft>
                <a:spcPts val="0"/>
              </a:spcAft>
              <a:buClr>
                <a:schemeClr val="dk1"/>
              </a:buClr>
              <a:buSzPts val="3300"/>
              <a:buFont typeface="Arial"/>
              <a:buNone/>
              <a:defRPr sz="33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7" name="Google Shape;107;g15f4f200dcd_2_53"/>
          <p:cNvSpPr/>
          <p:nvPr/>
        </p:nvSpPr>
        <p:spPr>
          <a:xfrm>
            <a:off x="0" y="4441974"/>
            <a:ext cx="9144000" cy="75348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Content">
  <p:cSld name="1_Title+Content">
    <p:spTree>
      <p:nvGrpSpPr>
        <p:cNvPr id="108" name="Shape 108"/>
        <p:cNvGrpSpPr/>
        <p:nvPr/>
      </p:nvGrpSpPr>
      <p:grpSpPr>
        <a:xfrm>
          <a:off x="0" y="0"/>
          <a:ext cx="0" cy="0"/>
          <a:chOff x="0" y="0"/>
          <a:chExt cx="0" cy="0"/>
        </a:xfrm>
      </p:grpSpPr>
      <p:sp>
        <p:nvSpPr>
          <p:cNvPr id="109" name="Google Shape;109;g15f4f200dcd_2_58"/>
          <p:cNvSpPr txBox="1"/>
          <p:nvPr>
            <p:ph idx="1" type="body"/>
          </p:nvPr>
        </p:nvSpPr>
        <p:spPr>
          <a:xfrm>
            <a:off x="347662" y="1022312"/>
            <a:ext cx="8445209" cy="45152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262626"/>
              </a:buClr>
              <a:buSzPts val="1500"/>
              <a:buFont typeface="Arial"/>
              <a:buNone/>
              <a:defRPr sz="1500">
                <a:solidFill>
                  <a:srgbClr val="262626"/>
                </a:solidFill>
                <a:latin typeface="Arial"/>
                <a:ea typeface="Arial"/>
                <a:cs typeface="Arial"/>
                <a:sym typeface="Arial"/>
              </a:defRPr>
            </a:lvl1pPr>
            <a:lvl2pPr indent="-323850" lvl="1" marL="914400" algn="l">
              <a:lnSpc>
                <a:spcPct val="90000"/>
              </a:lnSpc>
              <a:spcBef>
                <a:spcPts val="400"/>
              </a:spcBef>
              <a:spcAft>
                <a:spcPts val="0"/>
              </a:spcAft>
              <a:buClr>
                <a:srgbClr val="262626"/>
              </a:buClr>
              <a:buSzPts val="1500"/>
              <a:buFont typeface="Arial"/>
              <a:buChar char="•"/>
              <a:defRPr sz="1500">
                <a:solidFill>
                  <a:srgbClr val="262626"/>
                </a:solidFill>
              </a:defRPr>
            </a:lvl2pPr>
            <a:lvl3pPr indent="-304800" lvl="2" marL="1371600" algn="l">
              <a:lnSpc>
                <a:spcPct val="90000"/>
              </a:lnSpc>
              <a:spcBef>
                <a:spcPts val="400"/>
              </a:spcBef>
              <a:spcAft>
                <a:spcPts val="0"/>
              </a:spcAft>
              <a:buClr>
                <a:srgbClr val="7F7F7F"/>
              </a:buClr>
              <a:buSzPts val="1200"/>
              <a:buChar char="•"/>
              <a:defRPr>
                <a:solidFill>
                  <a:srgbClr val="7F7F7F"/>
                </a:solidFill>
              </a:defRPr>
            </a:lvl3pPr>
            <a:lvl4pPr indent="-304800" lvl="3" marL="1828800" algn="l">
              <a:lnSpc>
                <a:spcPct val="90000"/>
              </a:lnSpc>
              <a:spcBef>
                <a:spcPts val="400"/>
              </a:spcBef>
              <a:spcAft>
                <a:spcPts val="0"/>
              </a:spcAft>
              <a:buClr>
                <a:srgbClr val="7F7F7F"/>
              </a:buClr>
              <a:buSzPts val="1200"/>
              <a:buChar char="•"/>
              <a:defRPr>
                <a:solidFill>
                  <a:srgbClr val="7F7F7F"/>
                </a:solidFill>
              </a:defRPr>
            </a:lvl4pPr>
            <a:lvl5pPr indent="-304800" lvl="4" marL="2286000" algn="l">
              <a:lnSpc>
                <a:spcPct val="90000"/>
              </a:lnSpc>
              <a:spcBef>
                <a:spcPts val="400"/>
              </a:spcBef>
              <a:spcAft>
                <a:spcPts val="0"/>
              </a:spcAft>
              <a:buClr>
                <a:srgbClr val="7F7F7F"/>
              </a:buClr>
              <a:buSzPts val="12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g15f4f200dcd_2_58"/>
          <p:cNvSpPr txBox="1"/>
          <p:nvPr>
            <p:ph type="title"/>
          </p:nvPr>
        </p:nvSpPr>
        <p:spPr>
          <a:xfrm>
            <a:off x="347663" y="359027"/>
            <a:ext cx="8445209" cy="534912"/>
          </a:xfrm>
          <a:prstGeom prst="rect">
            <a:avLst/>
          </a:prstGeom>
          <a:noFill/>
          <a:ln>
            <a:noFill/>
          </a:ln>
        </p:spPr>
        <p:txBody>
          <a:bodyPr anchorCtr="0" anchor="t" bIns="34275" lIns="68575" spcFirstLastPara="1" rIns="68575" wrap="square" tIns="34275">
            <a:normAutofit/>
          </a:bodyPr>
          <a:lstStyle>
            <a:lvl1pPr lvl="0" marR="0" rtl="0" algn="l">
              <a:lnSpc>
                <a:spcPct val="9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cxnSp>
        <p:nvCxnSpPr>
          <p:cNvPr id="111" name="Google Shape;111;g15f4f200dcd_2_58"/>
          <p:cNvCxnSpPr/>
          <p:nvPr/>
        </p:nvCxnSpPr>
        <p:spPr>
          <a:xfrm>
            <a:off x="600075" y="4890126"/>
            <a:ext cx="7286625" cy="0"/>
          </a:xfrm>
          <a:prstGeom prst="straightConnector1">
            <a:avLst/>
          </a:prstGeom>
          <a:noFill/>
          <a:ln cap="flat" cmpd="sng" w="9525">
            <a:solidFill>
              <a:srgbClr val="FF6600"/>
            </a:solidFill>
            <a:prstDash val="solid"/>
            <a:miter lim="800000"/>
            <a:headEnd len="sm" w="sm" type="none"/>
            <a:tailEnd len="sm" w="sm" type="none"/>
          </a:ln>
        </p:spPr>
      </p:cxnSp>
      <p:pic>
        <p:nvPicPr>
          <p:cNvPr id="112" name="Google Shape;112;g15f4f200dcd_2_58"/>
          <p:cNvPicPr preferRelativeResize="0"/>
          <p:nvPr/>
        </p:nvPicPr>
        <p:blipFill rotWithShape="1">
          <a:blip r:embed="rId2">
            <a:alphaModFix/>
          </a:blip>
          <a:srcRect b="0" l="0" r="0" t="0"/>
          <a:stretch/>
        </p:blipFill>
        <p:spPr>
          <a:xfrm>
            <a:off x="7966519" y="4734933"/>
            <a:ext cx="794307" cy="248039"/>
          </a:xfrm>
          <a:prstGeom prst="rect">
            <a:avLst/>
          </a:prstGeom>
          <a:noFill/>
          <a:ln>
            <a:noFill/>
          </a:ln>
        </p:spPr>
      </p:pic>
      <p:sp>
        <p:nvSpPr>
          <p:cNvPr id="113" name="Google Shape;113;g15f4f200dcd_2_58"/>
          <p:cNvSpPr txBox="1"/>
          <p:nvPr>
            <p:ph idx="12" type="sldNum"/>
          </p:nvPr>
        </p:nvSpPr>
        <p:spPr>
          <a:xfrm>
            <a:off x="223652" y="4791130"/>
            <a:ext cx="277397" cy="197100"/>
          </a:xfrm>
          <a:prstGeom prst="rect">
            <a:avLst/>
          </a:prstGeom>
          <a:noFill/>
          <a:ln>
            <a:noFill/>
          </a:ln>
        </p:spPr>
        <p:txBody>
          <a:bodyPr anchorCtr="0" anchor="ctr" bIns="34275" lIns="0" spcFirstLastPara="1" rIns="0" wrap="square" tIns="34275">
            <a:noAutofit/>
          </a:bodyPr>
          <a:lstStyle>
            <a:lvl1pPr indent="0" lvl="0" marL="0" algn="r">
              <a:spcBef>
                <a:spcPts val="0"/>
              </a:spcBef>
              <a:buNone/>
              <a:defRPr sz="800">
                <a:solidFill>
                  <a:srgbClr val="3F3F3F"/>
                </a:solidFill>
                <a:latin typeface="Arial"/>
                <a:ea typeface="Arial"/>
                <a:cs typeface="Arial"/>
                <a:sym typeface="Arial"/>
              </a:defRPr>
            </a:lvl1pPr>
            <a:lvl2pPr indent="0" lvl="1" marL="0" algn="r">
              <a:spcBef>
                <a:spcPts val="0"/>
              </a:spcBef>
              <a:buNone/>
              <a:defRPr sz="800">
                <a:solidFill>
                  <a:srgbClr val="3F3F3F"/>
                </a:solidFill>
                <a:latin typeface="Arial"/>
                <a:ea typeface="Arial"/>
                <a:cs typeface="Arial"/>
                <a:sym typeface="Arial"/>
              </a:defRPr>
            </a:lvl2pPr>
            <a:lvl3pPr indent="0" lvl="2" marL="0" algn="r">
              <a:spcBef>
                <a:spcPts val="0"/>
              </a:spcBef>
              <a:buNone/>
              <a:defRPr sz="800">
                <a:solidFill>
                  <a:srgbClr val="3F3F3F"/>
                </a:solidFill>
                <a:latin typeface="Arial"/>
                <a:ea typeface="Arial"/>
                <a:cs typeface="Arial"/>
                <a:sym typeface="Arial"/>
              </a:defRPr>
            </a:lvl3pPr>
            <a:lvl4pPr indent="0" lvl="3" marL="0" algn="r">
              <a:spcBef>
                <a:spcPts val="0"/>
              </a:spcBef>
              <a:buNone/>
              <a:defRPr sz="800">
                <a:solidFill>
                  <a:srgbClr val="3F3F3F"/>
                </a:solidFill>
                <a:latin typeface="Arial"/>
                <a:ea typeface="Arial"/>
                <a:cs typeface="Arial"/>
                <a:sym typeface="Arial"/>
              </a:defRPr>
            </a:lvl4pPr>
            <a:lvl5pPr indent="0" lvl="4" marL="0" algn="r">
              <a:spcBef>
                <a:spcPts val="0"/>
              </a:spcBef>
              <a:buNone/>
              <a:defRPr sz="800">
                <a:solidFill>
                  <a:srgbClr val="3F3F3F"/>
                </a:solidFill>
                <a:latin typeface="Arial"/>
                <a:ea typeface="Arial"/>
                <a:cs typeface="Arial"/>
                <a:sym typeface="Arial"/>
              </a:defRPr>
            </a:lvl5pPr>
            <a:lvl6pPr indent="0" lvl="5" marL="0" algn="r">
              <a:spcBef>
                <a:spcPts val="0"/>
              </a:spcBef>
              <a:buNone/>
              <a:defRPr sz="800">
                <a:solidFill>
                  <a:srgbClr val="3F3F3F"/>
                </a:solidFill>
                <a:latin typeface="Arial"/>
                <a:ea typeface="Arial"/>
                <a:cs typeface="Arial"/>
                <a:sym typeface="Arial"/>
              </a:defRPr>
            </a:lvl6pPr>
            <a:lvl7pPr indent="0" lvl="6" marL="0" algn="r">
              <a:spcBef>
                <a:spcPts val="0"/>
              </a:spcBef>
              <a:buNone/>
              <a:defRPr sz="800">
                <a:solidFill>
                  <a:srgbClr val="3F3F3F"/>
                </a:solidFill>
                <a:latin typeface="Arial"/>
                <a:ea typeface="Arial"/>
                <a:cs typeface="Arial"/>
                <a:sym typeface="Arial"/>
              </a:defRPr>
            </a:lvl7pPr>
            <a:lvl8pPr indent="0" lvl="7" marL="0" algn="r">
              <a:spcBef>
                <a:spcPts val="0"/>
              </a:spcBef>
              <a:buNone/>
              <a:defRPr sz="800">
                <a:solidFill>
                  <a:srgbClr val="3F3F3F"/>
                </a:solidFill>
                <a:latin typeface="Arial"/>
                <a:ea typeface="Arial"/>
                <a:cs typeface="Arial"/>
                <a:sym typeface="Arial"/>
              </a:defRPr>
            </a:lvl8pPr>
            <a:lvl9pPr indent="0" lvl="8" marL="0" algn="r">
              <a:spcBef>
                <a:spcPts val="0"/>
              </a:spcBef>
              <a:buNone/>
              <a:defRPr sz="800">
                <a:solidFill>
                  <a:srgbClr val="3F3F3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ontent_2">
  <p:cSld name="Title+Content_2">
    <p:spTree>
      <p:nvGrpSpPr>
        <p:cNvPr id="114" name="Shape 114"/>
        <p:cNvGrpSpPr/>
        <p:nvPr/>
      </p:nvGrpSpPr>
      <p:grpSpPr>
        <a:xfrm>
          <a:off x="0" y="0"/>
          <a:ext cx="0" cy="0"/>
          <a:chOff x="0" y="0"/>
          <a:chExt cx="0" cy="0"/>
        </a:xfrm>
      </p:grpSpPr>
      <p:sp>
        <p:nvSpPr>
          <p:cNvPr id="115" name="Google Shape;115;g15f4f200dcd_2_64"/>
          <p:cNvSpPr txBox="1"/>
          <p:nvPr>
            <p:ph idx="1" type="body"/>
          </p:nvPr>
        </p:nvSpPr>
        <p:spPr>
          <a:xfrm>
            <a:off x="347663" y="1616384"/>
            <a:ext cx="8445209" cy="408189"/>
          </a:xfrm>
          <a:prstGeom prst="rect">
            <a:avLst/>
          </a:prstGeom>
          <a:noFill/>
          <a:ln>
            <a:noFill/>
          </a:ln>
        </p:spPr>
        <p:txBody>
          <a:bodyPr anchorCtr="0" anchor="t" bIns="34275" lIns="68575" spcFirstLastPara="1" rIns="68575" wrap="square" tIns="34275">
            <a:spAutoFit/>
          </a:bodyPr>
          <a:lstStyle>
            <a:lvl1pPr indent="-298450" lvl="0" marL="457200" algn="l">
              <a:lnSpc>
                <a:spcPct val="90000"/>
              </a:lnSpc>
              <a:spcBef>
                <a:spcPts val="800"/>
              </a:spcBef>
              <a:spcAft>
                <a:spcPts val="0"/>
              </a:spcAft>
              <a:buClr>
                <a:srgbClr val="3A3932"/>
              </a:buClr>
              <a:buSzPts val="1100"/>
              <a:buFont typeface="Arial"/>
              <a:buChar char="•"/>
              <a:defRPr sz="1100">
                <a:solidFill>
                  <a:srgbClr val="3A3932"/>
                </a:solidFill>
                <a:latin typeface="Arial"/>
                <a:ea typeface="Arial"/>
                <a:cs typeface="Arial"/>
                <a:sym typeface="Arial"/>
              </a:defRPr>
            </a:lvl1pPr>
            <a:lvl2pPr indent="-298450" lvl="1" marL="914400" algn="l">
              <a:lnSpc>
                <a:spcPct val="90000"/>
              </a:lnSpc>
              <a:spcBef>
                <a:spcPts val="400"/>
              </a:spcBef>
              <a:spcAft>
                <a:spcPts val="0"/>
              </a:spcAft>
              <a:buClr>
                <a:srgbClr val="3A3932"/>
              </a:buClr>
              <a:buSzPts val="1100"/>
              <a:buFont typeface="Arial"/>
              <a:buChar char="–"/>
              <a:defRPr sz="1100">
                <a:solidFill>
                  <a:srgbClr val="3A3932"/>
                </a:solidFill>
                <a:latin typeface="Arial"/>
                <a:ea typeface="Arial"/>
                <a:cs typeface="Arial"/>
                <a:sym typeface="Arial"/>
              </a:defRPr>
            </a:lvl2pPr>
            <a:lvl3pPr indent="-304800" lvl="2" marL="1371600" algn="l">
              <a:lnSpc>
                <a:spcPct val="90000"/>
              </a:lnSpc>
              <a:spcBef>
                <a:spcPts val="400"/>
              </a:spcBef>
              <a:spcAft>
                <a:spcPts val="0"/>
              </a:spcAft>
              <a:buClr>
                <a:srgbClr val="7F7F7F"/>
              </a:buClr>
              <a:buSzPts val="1200"/>
              <a:buChar char="•"/>
              <a:defRPr>
                <a:solidFill>
                  <a:srgbClr val="7F7F7F"/>
                </a:solidFill>
              </a:defRPr>
            </a:lvl3pPr>
            <a:lvl4pPr indent="-304800" lvl="3" marL="1828800" algn="l">
              <a:lnSpc>
                <a:spcPct val="90000"/>
              </a:lnSpc>
              <a:spcBef>
                <a:spcPts val="400"/>
              </a:spcBef>
              <a:spcAft>
                <a:spcPts val="0"/>
              </a:spcAft>
              <a:buClr>
                <a:srgbClr val="7F7F7F"/>
              </a:buClr>
              <a:buSzPts val="1200"/>
              <a:buChar char="•"/>
              <a:defRPr>
                <a:solidFill>
                  <a:srgbClr val="7F7F7F"/>
                </a:solidFill>
              </a:defRPr>
            </a:lvl4pPr>
            <a:lvl5pPr indent="-304800" lvl="4" marL="2286000" algn="l">
              <a:lnSpc>
                <a:spcPct val="90000"/>
              </a:lnSpc>
              <a:spcBef>
                <a:spcPts val="400"/>
              </a:spcBef>
              <a:spcAft>
                <a:spcPts val="0"/>
              </a:spcAft>
              <a:buClr>
                <a:srgbClr val="7F7F7F"/>
              </a:buClr>
              <a:buSzPts val="12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g15f4f200dcd_2_64"/>
          <p:cNvSpPr txBox="1"/>
          <p:nvPr>
            <p:ph idx="2" type="body"/>
          </p:nvPr>
        </p:nvSpPr>
        <p:spPr>
          <a:xfrm>
            <a:off x="347662" y="1022312"/>
            <a:ext cx="8445209" cy="45152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262626"/>
              </a:buClr>
              <a:buSzPts val="1500"/>
              <a:buFont typeface="Arial"/>
              <a:buNone/>
              <a:defRPr sz="1500">
                <a:solidFill>
                  <a:srgbClr val="262626"/>
                </a:solidFill>
                <a:latin typeface="Arial"/>
                <a:ea typeface="Arial"/>
                <a:cs typeface="Arial"/>
                <a:sym typeface="Arial"/>
              </a:defRPr>
            </a:lvl1pPr>
            <a:lvl2pPr indent="-323850" lvl="1" marL="914400" algn="l">
              <a:lnSpc>
                <a:spcPct val="90000"/>
              </a:lnSpc>
              <a:spcBef>
                <a:spcPts val="400"/>
              </a:spcBef>
              <a:spcAft>
                <a:spcPts val="0"/>
              </a:spcAft>
              <a:buClr>
                <a:srgbClr val="262626"/>
              </a:buClr>
              <a:buSzPts val="1500"/>
              <a:buFont typeface="Arial"/>
              <a:buChar char="•"/>
              <a:defRPr sz="1500">
                <a:solidFill>
                  <a:srgbClr val="262626"/>
                </a:solidFill>
              </a:defRPr>
            </a:lvl2pPr>
            <a:lvl3pPr indent="-304800" lvl="2" marL="1371600" algn="l">
              <a:lnSpc>
                <a:spcPct val="90000"/>
              </a:lnSpc>
              <a:spcBef>
                <a:spcPts val="400"/>
              </a:spcBef>
              <a:spcAft>
                <a:spcPts val="0"/>
              </a:spcAft>
              <a:buClr>
                <a:srgbClr val="7F7F7F"/>
              </a:buClr>
              <a:buSzPts val="1200"/>
              <a:buChar char="•"/>
              <a:defRPr>
                <a:solidFill>
                  <a:srgbClr val="7F7F7F"/>
                </a:solidFill>
              </a:defRPr>
            </a:lvl3pPr>
            <a:lvl4pPr indent="-304800" lvl="3" marL="1828800" algn="l">
              <a:lnSpc>
                <a:spcPct val="90000"/>
              </a:lnSpc>
              <a:spcBef>
                <a:spcPts val="400"/>
              </a:spcBef>
              <a:spcAft>
                <a:spcPts val="0"/>
              </a:spcAft>
              <a:buClr>
                <a:srgbClr val="7F7F7F"/>
              </a:buClr>
              <a:buSzPts val="1200"/>
              <a:buChar char="•"/>
              <a:defRPr>
                <a:solidFill>
                  <a:srgbClr val="7F7F7F"/>
                </a:solidFill>
              </a:defRPr>
            </a:lvl4pPr>
            <a:lvl5pPr indent="-304800" lvl="4" marL="2286000" algn="l">
              <a:lnSpc>
                <a:spcPct val="90000"/>
              </a:lnSpc>
              <a:spcBef>
                <a:spcPts val="400"/>
              </a:spcBef>
              <a:spcAft>
                <a:spcPts val="0"/>
              </a:spcAft>
              <a:buClr>
                <a:srgbClr val="7F7F7F"/>
              </a:buClr>
              <a:buSzPts val="12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g15f4f200dcd_2_64"/>
          <p:cNvSpPr txBox="1"/>
          <p:nvPr>
            <p:ph type="title"/>
          </p:nvPr>
        </p:nvSpPr>
        <p:spPr>
          <a:xfrm>
            <a:off x="347663" y="359027"/>
            <a:ext cx="8445209" cy="534912"/>
          </a:xfrm>
          <a:prstGeom prst="rect">
            <a:avLst/>
          </a:prstGeom>
          <a:noFill/>
          <a:ln>
            <a:noFill/>
          </a:ln>
        </p:spPr>
        <p:txBody>
          <a:bodyPr anchorCtr="0" anchor="t" bIns="34275" lIns="68575" spcFirstLastPara="1" rIns="68575" wrap="square" tIns="34275">
            <a:normAutofit/>
          </a:bodyPr>
          <a:lstStyle>
            <a:lvl1pPr lvl="0" marR="0" rtl="0" algn="l">
              <a:lnSpc>
                <a:spcPct val="9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cxnSp>
        <p:nvCxnSpPr>
          <p:cNvPr id="118" name="Google Shape;118;g15f4f200dcd_2_64"/>
          <p:cNvCxnSpPr/>
          <p:nvPr/>
        </p:nvCxnSpPr>
        <p:spPr>
          <a:xfrm>
            <a:off x="600075" y="4890126"/>
            <a:ext cx="7286625" cy="0"/>
          </a:xfrm>
          <a:prstGeom prst="straightConnector1">
            <a:avLst/>
          </a:prstGeom>
          <a:noFill/>
          <a:ln cap="flat" cmpd="sng" w="9525">
            <a:solidFill>
              <a:srgbClr val="FF6600"/>
            </a:solidFill>
            <a:prstDash val="solid"/>
            <a:miter lim="800000"/>
            <a:headEnd len="sm" w="sm" type="none"/>
            <a:tailEnd len="sm" w="sm" type="none"/>
          </a:ln>
        </p:spPr>
      </p:cxnSp>
      <p:pic>
        <p:nvPicPr>
          <p:cNvPr id="119" name="Google Shape;119;g15f4f200dcd_2_64"/>
          <p:cNvPicPr preferRelativeResize="0"/>
          <p:nvPr/>
        </p:nvPicPr>
        <p:blipFill rotWithShape="1">
          <a:blip r:embed="rId2">
            <a:alphaModFix/>
          </a:blip>
          <a:srcRect b="0" l="0" r="0" t="0"/>
          <a:stretch/>
        </p:blipFill>
        <p:spPr>
          <a:xfrm>
            <a:off x="7966519" y="4734933"/>
            <a:ext cx="794307" cy="248039"/>
          </a:xfrm>
          <a:prstGeom prst="rect">
            <a:avLst/>
          </a:prstGeom>
          <a:noFill/>
          <a:ln>
            <a:noFill/>
          </a:ln>
        </p:spPr>
      </p:pic>
      <p:sp>
        <p:nvSpPr>
          <p:cNvPr id="120" name="Google Shape;120;g15f4f200dcd_2_64"/>
          <p:cNvSpPr txBox="1"/>
          <p:nvPr>
            <p:ph idx="12" type="sldNum"/>
          </p:nvPr>
        </p:nvSpPr>
        <p:spPr>
          <a:xfrm>
            <a:off x="223652" y="4791130"/>
            <a:ext cx="277397" cy="197100"/>
          </a:xfrm>
          <a:prstGeom prst="rect">
            <a:avLst/>
          </a:prstGeom>
          <a:noFill/>
          <a:ln>
            <a:noFill/>
          </a:ln>
        </p:spPr>
        <p:txBody>
          <a:bodyPr anchorCtr="0" anchor="ctr" bIns="34275" lIns="0" spcFirstLastPara="1" rIns="0" wrap="square" tIns="34275">
            <a:noAutofit/>
          </a:bodyPr>
          <a:lstStyle>
            <a:lvl1pPr indent="0" lvl="0" marL="0" algn="r">
              <a:spcBef>
                <a:spcPts val="0"/>
              </a:spcBef>
              <a:buNone/>
              <a:defRPr sz="800">
                <a:solidFill>
                  <a:srgbClr val="3F3F3F"/>
                </a:solidFill>
                <a:latin typeface="Arial"/>
                <a:ea typeface="Arial"/>
                <a:cs typeface="Arial"/>
                <a:sym typeface="Arial"/>
              </a:defRPr>
            </a:lvl1pPr>
            <a:lvl2pPr indent="0" lvl="1" marL="0" algn="r">
              <a:spcBef>
                <a:spcPts val="0"/>
              </a:spcBef>
              <a:buNone/>
              <a:defRPr sz="800">
                <a:solidFill>
                  <a:srgbClr val="3F3F3F"/>
                </a:solidFill>
                <a:latin typeface="Arial"/>
                <a:ea typeface="Arial"/>
                <a:cs typeface="Arial"/>
                <a:sym typeface="Arial"/>
              </a:defRPr>
            </a:lvl2pPr>
            <a:lvl3pPr indent="0" lvl="2" marL="0" algn="r">
              <a:spcBef>
                <a:spcPts val="0"/>
              </a:spcBef>
              <a:buNone/>
              <a:defRPr sz="800">
                <a:solidFill>
                  <a:srgbClr val="3F3F3F"/>
                </a:solidFill>
                <a:latin typeface="Arial"/>
                <a:ea typeface="Arial"/>
                <a:cs typeface="Arial"/>
                <a:sym typeface="Arial"/>
              </a:defRPr>
            </a:lvl3pPr>
            <a:lvl4pPr indent="0" lvl="3" marL="0" algn="r">
              <a:spcBef>
                <a:spcPts val="0"/>
              </a:spcBef>
              <a:buNone/>
              <a:defRPr sz="800">
                <a:solidFill>
                  <a:srgbClr val="3F3F3F"/>
                </a:solidFill>
                <a:latin typeface="Arial"/>
                <a:ea typeface="Arial"/>
                <a:cs typeface="Arial"/>
                <a:sym typeface="Arial"/>
              </a:defRPr>
            </a:lvl4pPr>
            <a:lvl5pPr indent="0" lvl="4" marL="0" algn="r">
              <a:spcBef>
                <a:spcPts val="0"/>
              </a:spcBef>
              <a:buNone/>
              <a:defRPr sz="800">
                <a:solidFill>
                  <a:srgbClr val="3F3F3F"/>
                </a:solidFill>
                <a:latin typeface="Arial"/>
                <a:ea typeface="Arial"/>
                <a:cs typeface="Arial"/>
                <a:sym typeface="Arial"/>
              </a:defRPr>
            </a:lvl5pPr>
            <a:lvl6pPr indent="0" lvl="5" marL="0" algn="r">
              <a:spcBef>
                <a:spcPts val="0"/>
              </a:spcBef>
              <a:buNone/>
              <a:defRPr sz="800">
                <a:solidFill>
                  <a:srgbClr val="3F3F3F"/>
                </a:solidFill>
                <a:latin typeface="Arial"/>
                <a:ea typeface="Arial"/>
                <a:cs typeface="Arial"/>
                <a:sym typeface="Arial"/>
              </a:defRPr>
            </a:lvl6pPr>
            <a:lvl7pPr indent="0" lvl="6" marL="0" algn="r">
              <a:spcBef>
                <a:spcPts val="0"/>
              </a:spcBef>
              <a:buNone/>
              <a:defRPr sz="800">
                <a:solidFill>
                  <a:srgbClr val="3F3F3F"/>
                </a:solidFill>
                <a:latin typeface="Arial"/>
                <a:ea typeface="Arial"/>
                <a:cs typeface="Arial"/>
                <a:sym typeface="Arial"/>
              </a:defRPr>
            </a:lvl7pPr>
            <a:lvl8pPr indent="0" lvl="7" marL="0" algn="r">
              <a:spcBef>
                <a:spcPts val="0"/>
              </a:spcBef>
              <a:buNone/>
              <a:defRPr sz="800">
                <a:solidFill>
                  <a:srgbClr val="3F3F3F"/>
                </a:solidFill>
                <a:latin typeface="Arial"/>
                <a:ea typeface="Arial"/>
                <a:cs typeface="Arial"/>
                <a:sym typeface="Arial"/>
              </a:defRPr>
            </a:lvl8pPr>
            <a:lvl9pPr indent="0" lvl="8" marL="0" algn="r">
              <a:spcBef>
                <a:spcPts val="0"/>
              </a:spcBef>
              <a:buNone/>
              <a:defRPr sz="800">
                <a:solidFill>
                  <a:srgbClr val="3F3F3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2 Column+2 subheadings">
  <p:cSld name="Title+2 Column+2 subheadings">
    <p:spTree>
      <p:nvGrpSpPr>
        <p:cNvPr id="121" name="Shape 121"/>
        <p:cNvGrpSpPr/>
        <p:nvPr/>
      </p:nvGrpSpPr>
      <p:grpSpPr>
        <a:xfrm>
          <a:off x="0" y="0"/>
          <a:ext cx="0" cy="0"/>
          <a:chOff x="0" y="0"/>
          <a:chExt cx="0" cy="0"/>
        </a:xfrm>
      </p:grpSpPr>
      <p:sp>
        <p:nvSpPr>
          <p:cNvPr id="122" name="Google Shape;122;g15f4f200dcd_2_71"/>
          <p:cNvSpPr txBox="1"/>
          <p:nvPr>
            <p:ph idx="1" type="body"/>
          </p:nvPr>
        </p:nvSpPr>
        <p:spPr>
          <a:xfrm>
            <a:off x="4645343" y="1616384"/>
            <a:ext cx="4147529" cy="2367001"/>
          </a:xfrm>
          <a:prstGeom prst="rect">
            <a:avLst/>
          </a:prstGeom>
          <a:noFill/>
          <a:ln>
            <a:noFill/>
          </a:ln>
        </p:spPr>
        <p:txBody>
          <a:bodyPr anchorCtr="0" anchor="t" bIns="34275" lIns="68575" spcFirstLastPara="1" rIns="68575" wrap="square" tIns="34275">
            <a:spAutoFit/>
          </a:bodyPr>
          <a:lstStyle>
            <a:lvl1pPr indent="-298450" lvl="0" marL="457200" algn="l">
              <a:lnSpc>
                <a:spcPct val="90000"/>
              </a:lnSpc>
              <a:spcBef>
                <a:spcPts val="800"/>
              </a:spcBef>
              <a:spcAft>
                <a:spcPts val="0"/>
              </a:spcAft>
              <a:buClr>
                <a:srgbClr val="3A3932"/>
              </a:buClr>
              <a:buSzPts val="1100"/>
              <a:buFont typeface="Arial"/>
              <a:buChar char="•"/>
              <a:defRPr sz="1100">
                <a:solidFill>
                  <a:srgbClr val="3A3932"/>
                </a:solidFill>
                <a:latin typeface="Arial"/>
                <a:ea typeface="Arial"/>
                <a:cs typeface="Arial"/>
                <a:sym typeface="Arial"/>
              </a:defRPr>
            </a:lvl1pPr>
            <a:lvl2pPr indent="-298450" lvl="1" marL="914400" algn="l">
              <a:lnSpc>
                <a:spcPct val="90000"/>
              </a:lnSpc>
              <a:spcBef>
                <a:spcPts val="400"/>
              </a:spcBef>
              <a:spcAft>
                <a:spcPts val="0"/>
              </a:spcAft>
              <a:buClr>
                <a:srgbClr val="3A3932"/>
              </a:buClr>
              <a:buSzPts val="1100"/>
              <a:buFont typeface="Arial"/>
              <a:buChar char="•"/>
              <a:defRPr sz="1100">
                <a:solidFill>
                  <a:srgbClr val="3A3932"/>
                </a:solidFill>
                <a:latin typeface="Arial"/>
                <a:ea typeface="Arial"/>
                <a:cs typeface="Arial"/>
                <a:sym typeface="Arial"/>
              </a:defRPr>
            </a:lvl2pPr>
            <a:lvl3pPr indent="-304800" lvl="2" marL="1371600" algn="l">
              <a:lnSpc>
                <a:spcPct val="90000"/>
              </a:lnSpc>
              <a:spcBef>
                <a:spcPts val="400"/>
              </a:spcBef>
              <a:spcAft>
                <a:spcPts val="0"/>
              </a:spcAft>
              <a:buClr>
                <a:srgbClr val="7F7F7F"/>
              </a:buClr>
              <a:buSzPts val="1200"/>
              <a:buChar char="•"/>
              <a:defRPr>
                <a:solidFill>
                  <a:srgbClr val="7F7F7F"/>
                </a:solidFill>
              </a:defRPr>
            </a:lvl3pPr>
            <a:lvl4pPr indent="-304800" lvl="3" marL="1828800" algn="l">
              <a:lnSpc>
                <a:spcPct val="90000"/>
              </a:lnSpc>
              <a:spcBef>
                <a:spcPts val="400"/>
              </a:spcBef>
              <a:spcAft>
                <a:spcPts val="0"/>
              </a:spcAft>
              <a:buClr>
                <a:srgbClr val="7F7F7F"/>
              </a:buClr>
              <a:buSzPts val="1200"/>
              <a:buChar char="•"/>
              <a:defRPr>
                <a:solidFill>
                  <a:srgbClr val="7F7F7F"/>
                </a:solidFill>
              </a:defRPr>
            </a:lvl4pPr>
            <a:lvl5pPr indent="-304800" lvl="4" marL="2286000" algn="l">
              <a:lnSpc>
                <a:spcPct val="90000"/>
              </a:lnSpc>
              <a:spcBef>
                <a:spcPts val="400"/>
              </a:spcBef>
              <a:spcAft>
                <a:spcPts val="0"/>
              </a:spcAft>
              <a:buClr>
                <a:srgbClr val="7F7F7F"/>
              </a:buClr>
              <a:buSzPts val="12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3" name="Google Shape;123;g15f4f200dcd_2_71"/>
          <p:cNvSpPr txBox="1"/>
          <p:nvPr>
            <p:ph idx="2" type="body"/>
          </p:nvPr>
        </p:nvSpPr>
        <p:spPr>
          <a:xfrm>
            <a:off x="349396" y="1616384"/>
            <a:ext cx="4222605" cy="2367001"/>
          </a:xfrm>
          <a:prstGeom prst="rect">
            <a:avLst/>
          </a:prstGeom>
          <a:noFill/>
          <a:ln>
            <a:noFill/>
          </a:ln>
        </p:spPr>
        <p:txBody>
          <a:bodyPr anchorCtr="0" anchor="t" bIns="34275" lIns="68575" spcFirstLastPara="1" rIns="68575" wrap="square" tIns="34275">
            <a:spAutoFit/>
          </a:bodyPr>
          <a:lstStyle>
            <a:lvl1pPr indent="-298450" lvl="0" marL="457200" algn="l">
              <a:lnSpc>
                <a:spcPct val="90000"/>
              </a:lnSpc>
              <a:spcBef>
                <a:spcPts val="800"/>
              </a:spcBef>
              <a:spcAft>
                <a:spcPts val="0"/>
              </a:spcAft>
              <a:buClr>
                <a:srgbClr val="3A3932"/>
              </a:buClr>
              <a:buSzPts val="1100"/>
              <a:buFont typeface="Arial"/>
              <a:buChar char="•"/>
              <a:defRPr sz="1100">
                <a:solidFill>
                  <a:srgbClr val="3A3932"/>
                </a:solidFill>
                <a:latin typeface="Arial"/>
                <a:ea typeface="Arial"/>
                <a:cs typeface="Arial"/>
                <a:sym typeface="Arial"/>
              </a:defRPr>
            </a:lvl1pPr>
            <a:lvl2pPr indent="-298450" lvl="1" marL="914400" algn="l">
              <a:lnSpc>
                <a:spcPct val="90000"/>
              </a:lnSpc>
              <a:spcBef>
                <a:spcPts val="400"/>
              </a:spcBef>
              <a:spcAft>
                <a:spcPts val="0"/>
              </a:spcAft>
              <a:buClr>
                <a:srgbClr val="3A3932"/>
              </a:buClr>
              <a:buSzPts val="1100"/>
              <a:buFont typeface="Arial"/>
              <a:buChar char="•"/>
              <a:defRPr sz="1100">
                <a:solidFill>
                  <a:srgbClr val="3A3932"/>
                </a:solidFill>
                <a:latin typeface="Arial"/>
                <a:ea typeface="Arial"/>
                <a:cs typeface="Arial"/>
                <a:sym typeface="Arial"/>
              </a:defRPr>
            </a:lvl2pPr>
            <a:lvl3pPr indent="-304800" lvl="2" marL="1371600" algn="l">
              <a:lnSpc>
                <a:spcPct val="90000"/>
              </a:lnSpc>
              <a:spcBef>
                <a:spcPts val="400"/>
              </a:spcBef>
              <a:spcAft>
                <a:spcPts val="0"/>
              </a:spcAft>
              <a:buClr>
                <a:srgbClr val="7F7F7F"/>
              </a:buClr>
              <a:buSzPts val="1200"/>
              <a:buChar char="•"/>
              <a:defRPr>
                <a:solidFill>
                  <a:srgbClr val="7F7F7F"/>
                </a:solidFill>
              </a:defRPr>
            </a:lvl3pPr>
            <a:lvl4pPr indent="-304800" lvl="3" marL="1828800" algn="l">
              <a:lnSpc>
                <a:spcPct val="90000"/>
              </a:lnSpc>
              <a:spcBef>
                <a:spcPts val="400"/>
              </a:spcBef>
              <a:spcAft>
                <a:spcPts val="0"/>
              </a:spcAft>
              <a:buClr>
                <a:srgbClr val="7F7F7F"/>
              </a:buClr>
              <a:buSzPts val="1200"/>
              <a:buChar char="•"/>
              <a:defRPr>
                <a:solidFill>
                  <a:srgbClr val="7F7F7F"/>
                </a:solidFill>
              </a:defRPr>
            </a:lvl4pPr>
            <a:lvl5pPr indent="-304800" lvl="4" marL="2286000" algn="l">
              <a:lnSpc>
                <a:spcPct val="90000"/>
              </a:lnSpc>
              <a:spcBef>
                <a:spcPts val="400"/>
              </a:spcBef>
              <a:spcAft>
                <a:spcPts val="0"/>
              </a:spcAft>
              <a:buClr>
                <a:srgbClr val="7F7F7F"/>
              </a:buClr>
              <a:buSzPts val="12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4" name="Google Shape;124;g15f4f200dcd_2_71"/>
          <p:cNvSpPr txBox="1"/>
          <p:nvPr>
            <p:ph idx="3" type="body"/>
          </p:nvPr>
        </p:nvSpPr>
        <p:spPr>
          <a:xfrm>
            <a:off x="347662" y="1022312"/>
            <a:ext cx="8445209" cy="45152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262626"/>
              </a:buClr>
              <a:buSzPts val="1500"/>
              <a:buFont typeface="Arial"/>
              <a:buNone/>
              <a:defRPr sz="1500">
                <a:solidFill>
                  <a:srgbClr val="262626"/>
                </a:solidFill>
                <a:latin typeface="Arial"/>
                <a:ea typeface="Arial"/>
                <a:cs typeface="Arial"/>
                <a:sym typeface="Arial"/>
              </a:defRPr>
            </a:lvl1pPr>
            <a:lvl2pPr indent="-323850" lvl="1" marL="914400" algn="l">
              <a:lnSpc>
                <a:spcPct val="90000"/>
              </a:lnSpc>
              <a:spcBef>
                <a:spcPts val="400"/>
              </a:spcBef>
              <a:spcAft>
                <a:spcPts val="0"/>
              </a:spcAft>
              <a:buClr>
                <a:srgbClr val="262626"/>
              </a:buClr>
              <a:buSzPts val="1500"/>
              <a:buFont typeface="Arial"/>
              <a:buChar char="•"/>
              <a:defRPr sz="1500">
                <a:solidFill>
                  <a:srgbClr val="262626"/>
                </a:solidFill>
              </a:defRPr>
            </a:lvl2pPr>
            <a:lvl3pPr indent="-304800" lvl="2" marL="1371600" algn="l">
              <a:lnSpc>
                <a:spcPct val="90000"/>
              </a:lnSpc>
              <a:spcBef>
                <a:spcPts val="400"/>
              </a:spcBef>
              <a:spcAft>
                <a:spcPts val="0"/>
              </a:spcAft>
              <a:buClr>
                <a:srgbClr val="7F7F7F"/>
              </a:buClr>
              <a:buSzPts val="1200"/>
              <a:buChar char="•"/>
              <a:defRPr>
                <a:solidFill>
                  <a:srgbClr val="7F7F7F"/>
                </a:solidFill>
              </a:defRPr>
            </a:lvl3pPr>
            <a:lvl4pPr indent="-304800" lvl="3" marL="1828800" algn="l">
              <a:lnSpc>
                <a:spcPct val="90000"/>
              </a:lnSpc>
              <a:spcBef>
                <a:spcPts val="400"/>
              </a:spcBef>
              <a:spcAft>
                <a:spcPts val="0"/>
              </a:spcAft>
              <a:buClr>
                <a:srgbClr val="7F7F7F"/>
              </a:buClr>
              <a:buSzPts val="1200"/>
              <a:buChar char="•"/>
              <a:defRPr>
                <a:solidFill>
                  <a:srgbClr val="7F7F7F"/>
                </a:solidFill>
              </a:defRPr>
            </a:lvl4pPr>
            <a:lvl5pPr indent="-304800" lvl="4" marL="2286000" algn="l">
              <a:lnSpc>
                <a:spcPct val="90000"/>
              </a:lnSpc>
              <a:spcBef>
                <a:spcPts val="400"/>
              </a:spcBef>
              <a:spcAft>
                <a:spcPts val="0"/>
              </a:spcAft>
              <a:buClr>
                <a:srgbClr val="7F7F7F"/>
              </a:buClr>
              <a:buSzPts val="12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5" name="Google Shape;125;g15f4f200dcd_2_71"/>
          <p:cNvSpPr txBox="1"/>
          <p:nvPr>
            <p:ph type="title"/>
          </p:nvPr>
        </p:nvSpPr>
        <p:spPr>
          <a:xfrm>
            <a:off x="347663" y="359027"/>
            <a:ext cx="8445209" cy="534912"/>
          </a:xfrm>
          <a:prstGeom prst="rect">
            <a:avLst/>
          </a:prstGeom>
          <a:noFill/>
          <a:ln>
            <a:noFill/>
          </a:ln>
        </p:spPr>
        <p:txBody>
          <a:bodyPr anchorCtr="0" anchor="t" bIns="34275" lIns="68575" spcFirstLastPara="1" rIns="68575" wrap="square" tIns="34275">
            <a:normAutofit/>
          </a:bodyPr>
          <a:lstStyle>
            <a:lvl1pPr lvl="0" marR="0" rtl="0" algn="l">
              <a:lnSpc>
                <a:spcPct val="9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cxnSp>
        <p:nvCxnSpPr>
          <p:cNvPr id="126" name="Google Shape;126;g15f4f200dcd_2_71"/>
          <p:cNvCxnSpPr/>
          <p:nvPr/>
        </p:nvCxnSpPr>
        <p:spPr>
          <a:xfrm>
            <a:off x="600075" y="4890126"/>
            <a:ext cx="7286625" cy="0"/>
          </a:xfrm>
          <a:prstGeom prst="straightConnector1">
            <a:avLst/>
          </a:prstGeom>
          <a:noFill/>
          <a:ln cap="flat" cmpd="sng" w="9525">
            <a:solidFill>
              <a:srgbClr val="FF6600"/>
            </a:solidFill>
            <a:prstDash val="solid"/>
            <a:miter lim="800000"/>
            <a:headEnd len="sm" w="sm" type="none"/>
            <a:tailEnd len="sm" w="sm" type="none"/>
          </a:ln>
        </p:spPr>
      </p:cxnSp>
      <p:pic>
        <p:nvPicPr>
          <p:cNvPr id="127" name="Google Shape;127;g15f4f200dcd_2_71"/>
          <p:cNvPicPr preferRelativeResize="0"/>
          <p:nvPr/>
        </p:nvPicPr>
        <p:blipFill rotWithShape="1">
          <a:blip r:embed="rId2">
            <a:alphaModFix/>
          </a:blip>
          <a:srcRect b="0" l="0" r="0" t="0"/>
          <a:stretch/>
        </p:blipFill>
        <p:spPr>
          <a:xfrm>
            <a:off x="7966519" y="4734933"/>
            <a:ext cx="794307" cy="248039"/>
          </a:xfrm>
          <a:prstGeom prst="rect">
            <a:avLst/>
          </a:prstGeom>
          <a:noFill/>
          <a:ln>
            <a:noFill/>
          </a:ln>
        </p:spPr>
      </p:pic>
      <p:sp>
        <p:nvSpPr>
          <p:cNvPr id="128" name="Google Shape;128;g15f4f200dcd_2_71"/>
          <p:cNvSpPr txBox="1"/>
          <p:nvPr>
            <p:ph idx="12" type="sldNum"/>
          </p:nvPr>
        </p:nvSpPr>
        <p:spPr>
          <a:xfrm>
            <a:off x="223652" y="4791130"/>
            <a:ext cx="277397" cy="197100"/>
          </a:xfrm>
          <a:prstGeom prst="rect">
            <a:avLst/>
          </a:prstGeom>
          <a:noFill/>
          <a:ln>
            <a:noFill/>
          </a:ln>
        </p:spPr>
        <p:txBody>
          <a:bodyPr anchorCtr="0" anchor="ctr" bIns="34275" lIns="0" spcFirstLastPara="1" rIns="0" wrap="square" tIns="34275">
            <a:noAutofit/>
          </a:bodyPr>
          <a:lstStyle>
            <a:lvl1pPr indent="0" lvl="0" marL="0" algn="r">
              <a:spcBef>
                <a:spcPts val="0"/>
              </a:spcBef>
              <a:buNone/>
              <a:defRPr sz="800">
                <a:solidFill>
                  <a:srgbClr val="3F3F3F"/>
                </a:solidFill>
                <a:latin typeface="Arial"/>
                <a:ea typeface="Arial"/>
                <a:cs typeface="Arial"/>
                <a:sym typeface="Arial"/>
              </a:defRPr>
            </a:lvl1pPr>
            <a:lvl2pPr indent="0" lvl="1" marL="0" algn="r">
              <a:spcBef>
                <a:spcPts val="0"/>
              </a:spcBef>
              <a:buNone/>
              <a:defRPr sz="800">
                <a:solidFill>
                  <a:srgbClr val="3F3F3F"/>
                </a:solidFill>
                <a:latin typeface="Arial"/>
                <a:ea typeface="Arial"/>
                <a:cs typeface="Arial"/>
                <a:sym typeface="Arial"/>
              </a:defRPr>
            </a:lvl2pPr>
            <a:lvl3pPr indent="0" lvl="2" marL="0" algn="r">
              <a:spcBef>
                <a:spcPts val="0"/>
              </a:spcBef>
              <a:buNone/>
              <a:defRPr sz="800">
                <a:solidFill>
                  <a:srgbClr val="3F3F3F"/>
                </a:solidFill>
                <a:latin typeface="Arial"/>
                <a:ea typeface="Arial"/>
                <a:cs typeface="Arial"/>
                <a:sym typeface="Arial"/>
              </a:defRPr>
            </a:lvl3pPr>
            <a:lvl4pPr indent="0" lvl="3" marL="0" algn="r">
              <a:spcBef>
                <a:spcPts val="0"/>
              </a:spcBef>
              <a:buNone/>
              <a:defRPr sz="800">
                <a:solidFill>
                  <a:srgbClr val="3F3F3F"/>
                </a:solidFill>
                <a:latin typeface="Arial"/>
                <a:ea typeface="Arial"/>
                <a:cs typeface="Arial"/>
                <a:sym typeface="Arial"/>
              </a:defRPr>
            </a:lvl4pPr>
            <a:lvl5pPr indent="0" lvl="4" marL="0" algn="r">
              <a:spcBef>
                <a:spcPts val="0"/>
              </a:spcBef>
              <a:buNone/>
              <a:defRPr sz="800">
                <a:solidFill>
                  <a:srgbClr val="3F3F3F"/>
                </a:solidFill>
                <a:latin typeface="Arial"/>
                <a:ea typeface="Arial"/>
                <a:cs typeface="Arial"/>
                <a:sym typeface="Arial"/>
              </a:defRPr>
            </a:lvl5pPr>
            <a:lvl6pPr indent="0" lvl="5" marL="0" algn="r">
              <a:spcBef>
                <a:spcPts val="0"/>
              </a:spcBef>
              <a:buNone/>
              <a:defRPr sz="800">
                <a:solidFill>
                  <a:srgbClr val="3F3F3F"/>
                </a:solidFill>
                <a:latin typeface="Arial"/>
                <a:ea typeface="Arial"/>
                <a:cs typeface="Arial"/>
                <a:sym typeface="Arial"/>
              </a:defRPr>
            </a:lvl6pPr>
            <a:lvl7pPr indent="0" lvl="6" marL="0" algn="r">
              <a:spcBef>
                <a:spcPts val="0"/>
              </a:spcBef>
              <a:buNone/>
              <a:defRPr sz="800">
                <a:solidFill>
                  <a:srgbClr val="3F3F3F"/>
                </a:solidFill>
                <a:latin typeface="Arial"/>
                <a:ea typeface="Arial"/>
                <a:cs typeface="Arial"/>
                <a:sym typeface="Arial"/>
              </a:defRPr>
            </a:lvl7pPr>
            <a:lvl8pPr indent="0" lvl="7" marL="0" algn="r">
              <a:spcBef>
                <a:spcPts val="0"/>
              </a:spcBef>
              <a:buNone/>
              <a:defRPr sz="800">
                <a:solidFill>
                  <a:srgbClr val="3F3F3F"/>
                </a:solidFill>
                <a:latin typeface="Arial"/>
                <a:ea typeface="Arial"/>
                <a:cs typeface="Arial"/>
                <a:sym typeface="Arial"/>
              </a:defRPr>
            </a:lvl8pPr>
            <a:lvl9pPr indent="0" lvl="8" marL="0" algn="r">
              <a:spcBef>
                <a:spcPts val="0"/>
              </a:spcBef>
              <a:buNone/>
              <a:defRPr sz="800">
                <a:solidFill>
                  <a:srgbClr val="3F3F3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Content+Picture (2 column)">
  <p:cSld name="1_Title+Content+Picture (2 column)">
    <p:spTree>
      <p:nvGrpSpPr>
        <p:cNvPr id="129" name="Shape 129"/>
        <p:cNvGrpSpPr/>
        <p:nvPr/>
      </p:nvGrpSpPr>
      <p:grpSpPr>
        <a:xfrm>
          <a:off x="0" y="0"/>
          <a:ext cx="0" cy="0"/>
          <a:chOff x="0" y="0"/>
          <a:chExt cx="0" cy="0"/>
        </a:xfrm>
      </p:grpSpPr>
      <p:sp>
        <p:nvSpPr>
          <p:cNvPr id="130" name="Google Shape;130;g15f4f200dcd_2_79"/>
          <p:cNvSpPr/>
          <p:nvPr>
            <p:ph idx="2" type="pic"/>
          </p:nvPr>
        </p:nvSpPr>
        <p:spPr>
          <a:xfrm>
            <a:off x="6338936" y="1616384"/>
            <a:ext cx="2471738" cy="2354049"/>
          </a:xfrm>
          <a:prstGeom prst="rect">
            <a:avLst/>
          </a:prstGeom>
          <a:noFill/>
          <a:ln>
            <a:noFill/>
          </a:ln>
        </p:spPr>
      </p:sp>
      <p:sp>
        <p:nvSpPr>
          <p:cNvPr id="131" name="Google Shape;131;g15f4f200dcd_2_79"/>
          <p:cNvSpPr txBox="1"/>
          <p:nvPr>
            <p:ph idx="1" type="body"/>
          </p:nvPr>
        </p:nvSpPr>
        <p:spPr>
          <a:xfrm>
            <a:off x="349396" y="1616384"/>
            <a:ext cx="5843586" cy="2367001"/>
          </a:xfrm>
          <a:prstGeom prst="rect">
            <a:avLst/>
          </a:prstGeom>
          <a:noFill/>
          <a:ln>
            <a:noFill/>
          </a:ln>
        </p:spPr>
        <p:txBody>
          <a:bodyPr anchorCtr="0" anchor="t" bIns="34275" lIns="68575" spcFirstLastPara="1" rIns="68575" wrap="square" tIns="34275">
            <a:spAutoFit/>
          </a:bodyPr>
          <a:lstStyle>
            <a:lvl1pPr indent="-298450" lvl="0" marL="457200" algn="l">
              <a:lnSpc>
                <a:spcPct val="90000"/>
              </a:lnSpc>
              <a:spcBef>
                <a:spcPts val="800"/>
              </a:spcBef>
              <a:spcAft>
                <a:spcPts val="0"/>
              </a:spcAft>
              <a:buClr>
                <a:srgbClr val="3A3932"/>
              </a:buClr>
              <a:buSzPts val="1100"/>
              <a:buFont typeface="Arial"/>
              <a:buChar char="•"/>
              <a:defRPr sz="1100">
                <a:solidFill>
                  <a:srgbClr val="3A3932"/>
                </a:solidFill>
                <a:latin typeface="Arial"/>
                <a:ea typeface="Arial"/>
                <a:cs typeface="Arial"/>
                <a:sym typeface="Arial"/>
              </a:defRPr>
            </a:lvl1pPr>
            <a:lvl2pPr indent="-298450" lvl="1" marL="914400" algn="l">
              <a:lnSpc>
                <a:spcPct val="90000"/>
              </a:lnSpc>
              <a:spcBef>
                <a:spcPts val="400"/>
              </a:spcBef>
              <a:spcAft>
                <a:spcPts val="0"/>
              </a:spcAft>
              <a:buClr>
                <a:srgbClr val="3A3932"/>
              </a:buClr>
              <a:buSzPts val="1100"/>
              <a:buFont typeface="Arial"/>
              <a:buChar char="•"/>
              <a:defRPr sz="1100">
                <a:solidFill>
                  <a:srgbClr val="3A3932"/>
                </a:solidFill>
                <a:latin typeface="Arial"/>
                <a:ea typeface="Arial"/>
                <a:cs typeface="Arial"/>
                <a:sym typeface="Arial"/>
              </a:defRPr>
            </a:lvl2pPr>
            <a:lvl3pPr indent="-304800" lvl="2" marL="1371600" algn="l">
              <a:lnSpc>
                <a:spcPct val="90000"/>
              </a:lnSpc>
              <a:spcBef>
                <a:spcPts val="400"/>
              </a:spcBef>
              <a:spcAft>
                <a:spcPts val="0"/>
              </a:spcAft>
              <a:buClr>
                <a:srgbClr val="7F7F7F"/>
              </a:buClr>
              <a:buSzPts val="1200"/>
              <a:buChar char="•"/>
              <a:defRPr>
                <a:solidFill>
                  <a:srgbClr val="7F7F7F"/>
                </a:solidFill>
              </a:defRPr>
            </a:lvl3pPr>
            <a:lvl4pPr indent="-304800" lvl="3" marL="1828800" algn="l">
              <a:lnSpc>
                <a:spcPct val="90000"/>
              </a:lnSpc>
              <a:spcBef>
                <a:spcPts val="400"/>
              </a:spcBef>
              <a:spcAft>
                <a:spcPts val="0"/>
              </a:spcAft>
              <a:buClr>
                <a:srgbClr val="7F7F7F"/>
              </a:buClr>
              <a:buSzPts val="1200"/>
              <a:buChar char="•"/>
              <a:defRPr>
                <a:solidFill>
                  <a:srgbClr val="7F7F7F"/>
                </a:solidFill>
              </a:defRPr>
            </a:lvl4pPr>
            <a:lvl5pPr indent="-304800" lvl="4" marL="2286000" algn="l">
              <a:lnSpc>
                <a:spcPct val="90000"/>
              </a:lnSpc>
              <a:spcBef>
                <a:spcPts val="400"/>
              </a:spcBef>
              <a:spcAft>
                <a:spcPts val="0"/>
              </a:spcAft>
              <a:buClr>
                <a:srgbClr val="7F7F7F"/>
              </a:buClr>
              <a:buSzPts val="12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2" name="Google Shape;132;g15f4f200dcd_2_79"/>
          <p:cNvSpPr txBox="1"/>
          <p:nvPr>
            <p:ph idx="3" type="body"/>
          </p:nvPr>
        </p:nvSpPr>
        <p:spPr>
          <a:xfrm>
            <a:off x="347662" y="1022312"/>
            <a:ext cx="8445209" cy="45152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262626"/>
              </a:buClr>
              <a:buSzPts val="1500"/>
              <a:buFont typeface="Arial"/>
              <a:buNone/>
              <a:defRPr sz="1500">
                <a:solidFill>
                  <a:srgbClr val="262626"/>
                </a:solidFill>
                <a:latin typeface="Arial"/>
                <a:ea typeface="Arial"/>
                <a:cs typeface="Arial"/>
                <a:sym typeface="Arial"/>
              </a:defRPr>
            </a:lvl1pPr>
            <a:lvl2pPr indent="-323850" lvl="1" marL="914400" algn="l">
              <a:lnSpc>
                <a:spcPct val="90000"/>
              </a:lnSpc>
              <a:spcBef>
                <a:spcPts val="400"/>
              </a:spcBef>
              <a:spcAft>
                <a:spcPts val="0"/>
              </a:spcAft>
              <a:buClr>
                <a:srgbClr val="262626"/>
              </a:buClr>
              <a:buSzPts val="1500"/>
              <a:buFont typeface="Arial"/>
              <a:buChar char="•"/>
              <a:defRPr sz="1500">
                <a:solidFill>
                  <a:srgbClr val="262626"/>
                </a:solidFill>
              </a:defRPr>
            </a:lvl2pPr>
            <a:lvl3pPr indent="-304800" lvl="2" marL="1371600" algn="l">
              <a:lnSpc>
                <a:spcPct val="90000"/>
              </a:lnSpc>
              <a:spcBef>
                <a:spcPts val="400"/>
              </a:spcBef>
              <a:spcAft>
                <a:spcPts val="0"/>
              </a:spcAft>
              <a:buClr>
                <a:srgbClr val="7F7F7F"/>
              </a:buClr>
              <a:buSzPts val="1200"/>
              <a:buChar char="•"/>
              <a:defRPr>
                <a:solidFill>
                  <a:srgbClr val="7F7F7F"/>
                </a:solidFill>
              </a:defRPr>
            </a:lvl3pPr>
            <a:lvl4pPr indent="-304800" lvl="3" marL="1828800" algn="l">
              <a:lnSpc>
                <a:spcPct val="90000"/>
              </a:lnSpc>
              <a:spcBef>
                <a:spcPts val="400"/>
              </a:spcBef>
              <a:spcAft>
                <a:spcPts val="0"/>
              </a:spcAft>
              <a:buClr>
                <a:srgbClr val="7F7F7F"/>
              </a:buClr>
              <a:buSzPts val="1200"/>
              <a:buChar char="•"/>
              <a:defRPr>
                <a:solidFill>
                  <a:srgbClr val="7F7F7F"/>
                </a:solidFill>
              </a:defRPr>
            </a:lvl4pPr>
            <a:lvl5pPr indent="-304800" lvl="4" marL="2286000" algn="l">
              <a:lnSpc>
                <a:spcPct val="90000"/>
              </a:lnSpc>
              <a:spcBef>
                <a:spcPts val="400"/>
              </a:spcBef>
              <a:spcAft>
                <a:spcPts val="0"/>
              </a:spcAft>
              <a:buClr>
                <a:srgbClr val="7F7F7F"/>
              </a:buClr>
              <a:buSzPts val="12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3" name="Google Shape;133;g15f4f200dcd_2_79"/>
          <p:cNvSpPr txBox="1"/>
          <p:nvPr>
            <p:ph type="title"/>
          </p:nvPr>
        </p:nvSpPr>
        <p:spPr>
          <a:xfrm>
            <a:off x="347663" y="359027"/>
            <a:ext cx="8445209" cy="534912"/>
          </a:xfrm>
          <a:prstGeom prst="rect">
            <a:avLst/>
          </a:prstGeom>
          <a:noFill/>
          <a:ln>
            <a:noFill/>
          </a:ln>
        </p:spPr>
        <p:txBody>
          <a:bodyPr anchorCtr="0" anchor="t" bIns="34275" lIns="68575" spcFirstLastPara="1" rIns="68575" wrap="square" tIns="34275">
            <a:normAutofit/>
          </a:bodyPr>
          <a:lstStyle>
            <a:lvl1pPr lvl="0" marR="0" rtl="0" algn="l">
              <a:lnSpc>
                <a:spcPct val="9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cxnSp>
        <p:nvCxnSpPr>
          <p:cNvPr id="134" name="Google Shape;134;g15f4f200dcd_2_79"/>
          <p:cNvCxnSpPr/>
          <p:nvPr/>
        </p:nvCxnSpPr>
        <p:spPr>
          <a:xfrm>
            <a:off x="600075" y="4890126"/>
            <a:ext cx="7286625" cy="0"/>
          </a:xfrm>
          <a:prstGeom prst="straightConnector1">
            <a:avLst/>
          </a:prstGeom>
          <a:noFill/>
          <a:ln cap="flat" cmpd="sng" w="9525">
            <a:solidFill>
              <a:srgbClr val="FF6600"/>
            </a:solidFill>
            <a:prstDash val="solid"/>
            <a:miter lim="800000"/>
            <a:headEnd len="sm" w="sm" type="none"/>
            <a:tailEnd len="sm" w="sm" type="none"/>
          </a:ln>
        </p:spPr>
      </p:cxnSp>
      <p:pic>
        <p:nvPicPr>
          <p:cNvPr id="135" name="Google Shape;135;g15f4f200dcd_2_79"/>
          <p:cNvPicPr preferRelativeResize="0"/>
          <p:nvPr/>
        </p:nvPicPr>
        <p:blipFill rotWithShape="1">
          <a:blip r:embed="rId2">
            <a:alphaModFix/>
          </a:blip>
          <a:srcRect b="0" l="0" r="0" t="0"/>
          <a:stretch/>
        </p:blipFill>
        <p:spPr>
          <a:xfrm>
            <a:off x="7966519" y="4734933"/>
            <a:ext cx="794307" cy="248039"/>
          </a:xfrm>
          <a:prstGeom prst="rect">
            <a:avLst/>
          </a:prstGeom>
          <a:noFill/>
          <a:ln>
            <a:noFill/>
          </a:ln>
        </p:spPr>
      </p:pic>
      <p:sp>
        <p:nvSpPr>
          <p:cNvPr id="136" name="Google Shape;136;g15f4f200dcd_2_79"/>
          <p:cNvSpPr txBox="1"/>
          <p:nvPr>
            <p:ph idx="12" type="sldNum"/>
          </p:nvPr>
        </p:nvSpPr>
        <p:spPr>
          <a:xfrm>
            <a:off x="223652" y="4791130"/>
            <a:ext cx="277397" cy="197100"/>
          </a:xfrm>
          <a:prstGeom prst="rect">
            <a:avLst/>
          </a:prstGeom>
          <a:noFill/>
          <a:ln>
            <a:noFill/>
          </a:ln>
        </p:spPr>
        <p:txBody>
          <a:bodyPr anchorCtr="0" anchor="ctr" bIns="34275" lIns="0" spcFirstLastPara="1" rIns="0" wrap="square" tIns="34275">
            <a:noAutofit/>
          </a:bodyPr>
          <a:lstStyle>
            <a:lvl1pPr indent="0" lvl="0" marL="0" algn="r">
              <a:spcBef>
                <a:spcPts val="0"/>
              </a:spcBef>
              <a:buNone/>
              <a:defRPr sz="800">
                <a:solidFill>
                  <a:srgbClr val="3F3F3F"/>
                </a:solidFill>
                <a:latin typeface="Arial"/>
                <a:ea typeface="Arial"/>
                <a:cs typeface="Arial"/>
                <a:sym typeface="Arial"/>
              </a:defRPr>
            </a:lvl1pPr>
            <a:lvl2pPr indent="0" lvl="1" marL="0" algn="r">
              <a:spcBef>
                <a:spcPts val="0"/>
              </a:spcBef>
              <a:buNone/>
              <a:defRPr sz="800">
                <a:solidFill>
                  <a:srgbClr val="3F3F3F"/>
                </a:solidFill>
                <a:latin typeface="Arial"/>
                <a:ea typeface="Arial"/>
                <a:cs typeface="Arial"/>
                <a:sym typeface="Arial"/>
              </a:defRPr>
            </a:lvl2pPr>
            <a:lvl3pPr indent="0" lvl="2" marL="0" algn="r">
              <a:spcBef>
                <a:spcPts val="0"/>
              </a:spcBef>
              <a:buNone/>
              <a:defRPr sz="800">
                <a:solidFill>
                  <a:srgbClr val="3F3F3F"/>
                </a:solidFill>
                <a:latin typeface="Arial"/>
                <a:ea typeface="Arial"/>
                <a:cs typeface="Arial"/>
                <a:sym typeface="Arial"/>
              </a:defRPr>
            </a:lvl3pPr>
            <a:lvl4pPr indent="0" lvl="3" marL="0" algn="r">
              <a:spcBef>
                <a:spcPts val="0"/>
              </a:spcBef>
              <a:buNone/>
              <a:defRPr sz="800">
                <a:solidFill>
                  <a:srgbClr val="3F3F3F"/>
                </a:solidFill>
                <a:latin typeface="Arial"/>
                <a:ea typeface="Arial"/>
                <a:cs typeface="Arial"/>
                <a:sym typeface="Arial"/>
              </a:defRPr>
            </a:lvl4pPr>
            <a:lvl5pPr indent="0" lvl="4" marL="0" algn="r">
              <a:spcBef>
                <a:spcPts val="0"/>
              </a:spcBef>
              <a:buNone/>
              <a:defRPr sz="800">
                <a:solidFill>
                  <a:srgbClr val="3F3F3F"/>
                </a:solidFill>
                <a:latin typeface="Arial"/>
                <a:ea typeface="Arial"/>
                <a:cs typeface="Arial"/>
                <a:sym typeface="Arial"/>
              </a:defRPr>
            </a:lvl5pPr>
            <a:lvl6pPr indent="0" lvl="5" marL="0" algn="r">
              <a:spcBef>
                <a:spcPts val="0"/>
              </a:spcBef>
              <a:buNone/>
              <a:defRPr sz="800">
                <a:solidFill>
                  <a:srgbClr val="3F3F3F"/>
                </a:solidFill>
                <a:latin typeface="Arial"/>
                <a:ea typeface="Arial"/>
                <a:cs typeface="Arial"/>
                <a:sym typeface="Arial"/>
              </a:defRPr>
            </a:lvl6pPr>
            <a:lvl7pPr indent="0" lvl="6" marL="0" algn="r">
              <a:spcBef>
                <a:spcPts val="0"/>
              </a:spcBef>
              <a:buNone/>
              <a:defRPr sz="800">
                <a:solidFill>
                  <a:srgbClr val="3F3F3F"/>
                </a:solidFill>
                <a:latin typeface="Arial"/>
                <a:ea typeface="Arial"/>
                <a:cs typeface="Arial"/>
                <a:sym typeface="Arial"/>
              </a:defRPr>
            </a:lvl7pPr>
            <a:lvl8pPr indent="0" lvl="7" marL="0" algn="r">
              <a:spcBef>
                <a:spcPts val="0"/>
              </a:spcBef>
              <a:buNone/>
              <a:defRPr sz="800">
                <a:solidFill>
                  <a:srgbClr val="3F3F3F"/>
                </a:solidFill>
                <a:latin typeface="Arial"/>
                <a:ea typeface="Arial"/>
                <a:cs typeface="Arial"/>
                <a:sym typeface="Arial"/>
              </a:defRPr>
            </a:lvl8pPr>
            <a:lvl9pPr indent="0" lvl="8" marL="0" algn="r">
              <a:spcBef>
                <a:spcPts val="0"/>
              </a:spcBef>
              <a:buNone/>
              <a:defRPr sz="800">
                <a:solidFill>
                  <a:srgbClr val="3F3F3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ontent+Picture (2 column)-op2">
  <p:cSld name="Title+Content+Picture (2 column)-op2">
    <p:spTree>
      <p:nvGrpSpPr>
        <p:cNvPr id="137" name="Shape 137"/>
        <p:cNvGrpSpPr/>
        <p:nvPr/>
      </p:nvGrpSpPr>
      <p:grpSpPr>
        <a:xfrm>
          <a:off x="0" y="0"/>
          <a:ext cx="0" cy="0"/>
          <a:chOff x="0" y="0"/>
          <a:chExt cx="0" cy="0"/>
        </a:xfrm>
      </p:grpSpPr>
      <p:sp>
        <p:nvSpPr>
          <p:cNvPr id="138" name="Google Shape;138;g15f4f200dcd_2_87"/>
          <p:cNvSpPr/>
          <p:nvPr>
            <p:ph idx="2" type="pic"/>
          </p:nvPr>
        </p:nvSpPr>
        <p:spPr>
          <a:xfrm>
            <a:off x="347663" y="1616383"/>
            <a:ext cx="2471737" cy="2367003"/>
          </a:xfrm>
          <a:prstGeom prst="rect">
            <a:avLst/>
          </a:prstGeom>
          <a:noFill/>
          <a:ln>
            <a:noFill/>
          </a:ln>
        </p:spPr>
      </p:sp>
      <p:sp>
        <p:nvSpPr>
          <p:cNvPr id="139" name="Google Shape;139;g15f4f200dcd_2_87"/>
          <p:cNvSpPr txBox="1"/>
          <p:nvPr>
            <p:ph idx="1" type="body"/>
          </p:nvPr>
        </p:nvSpPr>
        <p:spPr>
          <a:xfrm>
            <a:off x="3239879" y="1616386"/>
            <a:ext cx="5552992" cy="2367001"/>
          </a:xfrm>
          <a:prstGeom prst="rect">
            <a:avLst/>
          </a:prstGeom>
          <a:noFill/>
          <a:ln>
            <a:noFill/>
          </a:ln>
        </p:spPr>
        <p:txBody>
          <a:bodyPr anchorCtr="0" anchor="t" bIns="34275" lIns="68575" spcFirstLastPara="1" rIns="68575" wrap="square" tIns="34275">
            <a:spAutoFit/>
          </a:bodyPr>
          <a:lstStyle>
            <a:lvl1pPr indent="-298450" lvl="0" marL="457200" algn="l">
              <a:lnSpc>
                <a:spcPct val="90000"/>
              </a:lnSpc>
              <a:spcBef>
                <a:spcPts val="800"/>
              </a:spcBef>
              <a:spcAft>
                <a:spcPts val="0"/>
              </a:spcAft>
              <a:buClr>
                <a:srgbClr val="3A3932"/>
              </a:buClr>
              <a:buSzPts val="1100"/>
              <a:buFont typeface="Arial"/>
              <a:buChar char="•"/>
              <a:defRPr sz="1100">
                <a:solidFill>
                  <a:srgbClr val="3A3932"/>
                </a:solidFill>
                <a:latin typeface="Arial"/>
                <a:ea typeface="Arial"/>
                <a:cs typeface="Arial"/>
                <a:sym typeface="Arial"/>
              </a:defRPr>
            </a:lvl1pPr>
            <a:lvl2pPr indent="-298450" lvl="1" marL="914400" algn="l">
              <a:lnSpc>
                <a:spcPct val="90000"/>
              </a:lnSpc>
              <a:spcBef>
                <a:spcPts val="400"/>
              </a:spcBef>
              <a:spcAft>
                <a:spcPts val="0"/>
              </a:spcAft>
              <a:buClr>
                <a:srgbClr val="3A3932"/>
              </a:buClr>
              <a:buSzPts val="1100"/>
              <a:buFont typeface="Arial"/>
              <a:buChar char="•"/>
              <a:defRPr sz="1100">
                <a:solidFill>
                  <a:srgbClr val="3A3932"/>
                </a:solidFill>
                <a:latin typeface="Arial"/>
                <a:ea typeface="Arial"/>
                <a:cs typeface="Arial"/>
                <a:sym typeface="Arial"/>
              </a:defRPr>
            </a:lvl2pPr>
            <a:lvl3pPr indent="-304800" lvl="2" marL="1371600" algn="l">
              <a:lnSpc>
                <a:spcPct val="90000"/>
              </a:lnSpc>
              <a:spcBef>
                <a:spcPts val="400"/>
              </a:spcBef>
              <a:spcAft>
                <a:spcPts val="0"/>
              </a:spcAft>
              <a:buClr>
                <a:srgbClr val="7F7F7F"/>
              </a:buClr>
              <a:buSzPts val="1200"/>
              <a:buChar char="•"/>
              <a:defRPr>
                <a:solidFill>
                  <a:srgbClr val="7F7F7F"/>
                </a:solidFill>
              </a:defRPr>
            </a:lvl3pPr>
            <a:lvl4pPr indent="-304800" lvl="3" marL="1828800" algn="l">
              <a:lnSpc>
                <a:spcPct val="90000"/>
              </a:lnSpc>
              <a:spcBef>
                <a:spcPts val="400"/>
              </a:spcBef>
              <a:spcAft>
                <a:spcPts val="0"/>
              </a:spcAft>
              <a:buClr>
                <a:srgbClr val="7F7F7F"/>
              </a:buClr>
              <a:buSzPts val="1200"/>
              <a:buChar char="•"/>
              <a:defRPr>
                <a:solidFill>
                  <a:srgbClr val="7F7F7F"/>
                </a:solidFill>
              </a:defRPr>
            </a:lvl4pPr>
            <a:lvl5pPr indent="-304800" lvl="4" marL="2286000" algn="l">
              <a:lnSpc>
                <a:spcPct val="90000"/>
              </a:lnSpc>
              <a:spcBef>
                <a:spcPts val="400"/>
              </a:spcBef>
              <a:spcAft>
                <a:spcPts val="0"/>
              </a:spcAft>
              <a:buClr>
                <a:srgbClr val="7F7F7F"/>
              </a:buClr>
              <a:buSzPts val="12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0" name="Google Shape;140;g15f4f200dcd_2_87"/>
          <p:cNvSpPr txBox="1"/>
          <p:nvPr>
            <p:ph idx="3" type="body"/>
          </p:nvPr>
        </p:nvSpPr>
        <p:spPr>
          <a:xfrm>
            <a:off x="347662" y="1022312"/>
            <a:ext cx="8445209" cy="45152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262626"/>
              </a:buClr>
              <a:buSzPts val="1500"/>
              <a:buFont typeface="Arial"/>
              <a:buNone/>
              <a:defRPr sz="1500">
                <a:solidFill>
                  <a:srgbClr val="262626"/>
                </a:solidFill>
                <a:latin typeface="Arial"/>
                <a:ea typeface="Arial"/>
                <a:cs typeface="Arial"/>
                <a:sym typeface="Arial"/>
              </a:defRPr>
            </a:lvl1pPr>
            <a:lvl2pPr indent="-323850" lvl="1" marL="914400" algn="l">
              <a:lnSpc>
                <a:spcPct val="90000"/>
              </a:lnSpc>
              <a:spcBef>
                <a:spcPts val="400"/>
              </a:spcBef>
              <a:spcAft>
                <a:spcPts val="0"/>
              </a:spcAft>
              <a:buClr>
                <a:srgbClr val="262626"/>
              </a:buClr>
              <a:buSzPts val="1500"/>
              <a:buFont typeface="Arial"/>
              <a:buChar char="•"/>
              <a:defRPr sz="1500">
                <a:solidFill>
                  <a:srgbClr val="262626"/>
                </a:solidFill>
              </a:defRPr>
            </a:lvl2pPr>
            <a:lvl3pPr indent="-304800" lvl="2" marL="1371600" algn="l">
              <a:lnSpc>
                <a:spcPct val="90000"/>
              </a:lnSpc>
              <a:spcBef>
                <a:spcPts val="400"/>
              </a:spcBef>
              <a:spcAft>
                <a:spcPts val="0"/>
              </a:spcAft>
              <a:buClr>
                <a:srgbClr val="7F7F7F"/>
              </a:buClr>
              <a:buSzPts val="1200"/>
              <a:buChar char="•"/>
              <a:defRPr>
                <a:solidFill>
                  <a:srgbClr val="7F7F7F"/>
                </a:solidFill>
              </a:defRPr>
            </a:lvl3pPr>
            <a:lvl4pPr indent="-304800" lvl="3" marL="1828800" algn="l">
              <a:lnSpc>
                <a:spcPct val="90000"/>
              </a:lnSpc>
              <a:spcBef>
                <a:spcPts val="400"/>
              </a:spcBef>
              <a:spcAft>
                <a:spcPts val="0"/>
              </a:spcAft>
              <a:buClr>
                <a:srgbClr val="7F7F7F"/>
              </a:buClr>
              <a:buSzPts val="1200"/>
              <a:buChar char="•"/>
              <a:defRPr>
                <a:solidFill>
                  <a:srgbClr val="7F7F7F"/>
                </a:solidFill>
              </a:defRPr>
            </a:lvl4pPr>
            <a:lvl5pPr indent="-304800" lvl="4" marL="2286000" algn="l">
              <a:lnSpc>
                <a:spcPct val="90000"/>
              </a:lnSpc>
              <a:spcBef>
                <a:spcPts val="400"/>
              </a:spcBef>
              <a:spcAft>
                <a:spcPts val="0"/>
              </a:spcAft>
              <a:buClr>
                <a:srgbClr val="7F7F7F"/>
              </a:buClr>
              <a:buSzPts val="12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1" name="Google Shape;141;g15f4f200dcd_2_87"/>
          <p:cNvSpPr txBox="1"/>
          <p:nvPr>
            <p:ph type="title"/>
          </p:nvPr>
        </p:nvSpPr>
        <p:spPr>
          <a:xfrm>
            <a:off x="347663" y="359027"/>
            <a:ext cx="8445209" cy="534912"/>
          </a:xfrm>
          <a:prstGeom prst="rect">
            <a:avLst/>
          </a:prstGeom>
          <a:noFill/>
          <a:ln>
            <a:noFill/>
          </a:ln>
        </p:spPr>
        <p:txBody>
          <a:bodyPr anchorCtr="0" anchor="t" bIns="34275" lIns="68575" spcFirstLastPara="1" rIns="68575" wrap="square" tIns="34275">
            <a:normAutofit/>
          </a:bodyPr>
          <a:lstStyle>
            <a:lvl1pPr lvl="0" marR="0" rtl="0" algn="l">
              <a:lnSpc>
                <a:spcPct val="9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cxnSp>
        <p:nvCxnSpPr>
          <p:cNvPr id="142" name="Google Shape;142;g15f4f200dcd_2_87"/>
          <p:cNvCxnSpPr/>
          <p:nvPr/>
        </p:nvCxnSpPr>
        <p:spPr>
          <a:xfrm>
            <a:off x="600075" y="4890126"/>
            <a:ext cx="7286625" cy="0"/>
          </a:xfrm>
          <a:prstGeom prst="straightConnector1">
            <a:avLst/>
          </a:prstGeom>
          <a:noFill/>
          <a:ln cap="flat" cmpd="sng" w="9525">
            <a:solidFill>
              <a:srgbClr val="FF6600"/>
            </a:solidFill>
            <a:prstDash val="solid"/>
            <a:miter lim="800000"/>
            <a:headEnd len="sm" w="sm" type="none"/>
            <a:tailEnd len="sm" w="sm" type="none"/>
          </a:ln>
        </p:spPr>
      </p:cxnSp>
      <p:pic>
        <p:nvPicPr>
          <p:cNvPr id="143" name="Google Shape;143;g15f4f200dcd_2_87"/>
          <p:cNvPicPr preferRelativeResize="0"/>
          <p:nvPr/>
        </p:nvPicPr>
        <p:blipFill rotWithShape="1">
          <a:blip r:embed="rId2">
            <a:alphaModFix/>
          </a:blip>
          <a:srcRect b="0" l="0" r="0" t="0"/>
          <a:stretch/>
        </p:blipFill>
        <p:spPr>
          <a:xfrm>
            <a:off x="7966519" y="4734933"/>
            <a:ext cx="794307" cy="248039"/>
          </a:xfrm>
          <a:prstGeom prst="rect">
            <a:avLst/>
          </a:prstGeom>
          <a:noFill/>
          <a:ln>
            <a:noFill/>
          </a:ln>
        </p:spPr>
      </p:pic>
      <p:sp>
        <p:nvSpPr>
          <p:cNvPr id="144" name="Google Shape;144;g15f4f200dcd_2_87"/>
          <p:cNvSpPr txBox="1"/>
          <p:nvPr>
            <p:ph idx="12" type="sldNum"/>
          </p:nvPr>
        </p:nvSpPr>
        <p:spPr>
          <a:xfrm>
            <a:off x="223652" y="4791130"/>
            <a:ext cx="277397" cy="197100"/>
          </a:xfrm>
          <a:prstGeom prst="rect">
            <a:avLst/>
          </a:prstGeom>
          <a:noFill/>
          <a:ln>
            <a:noFill/>
          </a:ln>
        </p:spPr>
        <p:txBody>
          <a:bodyPr anchorCtr="0" anchor="ctr" bIns="34275" lIns="0" spcFirstLastPara="1" rIns="0" wrap="square" tIns="34275">
            <a:noAutofit/>
          </a:bodyPr>
          <a:lstStyle>
            <a:lvl1pPr indent="0" lvl="0" marL="0" algn="r">
              <a:spcBef>
                <a:spcPts val="0"/>
              </a:spcBef>
              <a:buNone/>
              <a:defRPr sz="800">
                <a:solidFill>
                  <a:srgbClr val="3F3F3F"/>
                </a:solidFill>
                <a:latin typeface="Arial"/>
                <a:ea typeface="Arial"/>
                <a:cs typeface="Arial"/>
                <a:sym typeface="Arial"/>
              </a:defRPr>
            </a:lvl1pPr>
            <a:lvl2pPr indent="0" lvl="1" marL="0" algn="r">
              <a:spcBef>
                <a:spcPts val="0"/>
              </a:spcBef>
              <a:buNone/>
              <a:defRPr sz="800">
                <a:solidFill>
                  <a:srgbClr val="3F3F3F"/>
                </a:solidFill>
                <a:latin typeface="Arial"/>
                <a:ea typeface="Arial"/>
                <a:cs typeface="Arial"/>
                <a:sym typeface="Arial"/>
              </a:defRPr>
            </a:lvl2pPr>
            <a:lvl3pPr indent="0" lvl="2" marL="0" algn="r">
              <a:spcBef>
                <a:spcPts val="0"/>
              </a:spcBef>
              <a:buNone/>
              <a:defRPr sz="800">
                <a:solidFill>
                  <a:srgbClr val="3F3F3F"/>
                </a:solidFill>
                <a:latin typeface="Arial"/>
                <a:ea typeface="Arial"/>
                <a:cs typeface="Arial"/>
                <a:sym typeface="Arial"/>
              </a:defRPr>
            </a:lvl3pPr>
            <a:lvl4pPr indent="0" lvl="3" marL="0" algn="r">
              <a:spcBef>
                <a:spcPts val="0"/>
              </a:spcBef>
              <a:buNone/>
              <a:defRPr sz="800">
                <a:solidFill>
                  <a:srgbClr val="3F3F3F"/>
                </a:solidFill>
                <a:latin typeface="Arial"/>
                <a:ea typeface="Arial"/>
                <a:cs typeface="Arial"/>
                <a:sym typeface="Arial"/>
              </a:defRPr>
            </a:lvl4pPr>
            <a:lvl5pPr indent="0" lvl="4" marL="0" algn="r">
              <a:spcBef>
                <a:spcPts val="0"/>
              </a:spcBef>
              <a:buNone/>
              <a:defRPr sz="800">
                <a:solidFill>
                  <a:srgbClr val="3F3F3F"/>
                </a:solidFill>
                <a:latin typeface="Arial"/>
                <a:ea typeface="Arial"/>
                <a:cs typeface="Arial"/>
                <a:sym typeface="Arial"/>
              </a:defRPr>
            </a:lvl5pPr>
            <a:lvl6pPr indent="0" lvl="5" marL="0" algn="r">
              <a:spcBef>
                <a:spcPts val="0"/>
              </a:spcBef>
              <a:buNone/>
              <a:defRPr sz="800">
                <a:solidFill>
                  <a:srgbClr val="3F3F3F"/>
                </a:solidFill>
                <a:latin typeface="Arial"/>
                <a:ea typeface="Arial"/>
                <a:cs typeface="Arial"/>
                <a:sym typeface="Arial"/>
              </a:defRPr>
            </a:lvl6pPr>
            <a:lvl7pPr indent="0" lvl="6" marL="0" algn="r">
              <a:spcBef>
                <a:spcPts val="0"/>
              </a:spcBef>
              <a:buNone/>
              <a:defRPr sz="800">
                <a:solidFill>
                  <a:srgbClr val="3F3F3F"/>
                </a:solidFill>
                <a:latin typeface="Arial"/>
                <a:ea typeface="Arial"/>
                <a:cs typeface="Arial"/>
                <a:sym typeface="Arial"/>
              </a:defRPr>
            </a:lvl7pPr>
            <a:lvl8pPr indent="0" lvl="7" marL="0" algn="r">
              <a:spcBef>
                <a:spcPts val="0"/>
              </a:spcBef>
              <a:buNone/>
              <a:defRPr sz="800">
                <a:solidFill>
                  <a:srgbClr val="3F3F3F"/>
                </a:solidFill>
                <a:latin typeface="Arial"/>
                <a:ea typeface="Arial"/>
                <a:cs typeface="Arial"/>
                <a:sym typeface="Arial"/>
              </a:defRPr>
            </a:lvl8pPr>
            <a:lvl9pPr indent="0" lvl="8" marL="0" algn="r">
              <a:spcBef>
                <a:spcPts val="0"/>
              </a:spcBef>
              <a:buNone/>
              <a:defRPr sz="800">
                <a:solidFill>
                  <a:srgbClr val="3F3F3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2 Column+2 subheadings">
  <p:cSld name="1_Title+2 Column+2 subheadings">
    <p:spTree>
      <p:nvGrpSpPr>
        <p:cNvPr id="145" name="Shape 145"/>
        <p:cNvGrpSpPr/>
        <p:nvPr/>
      </p:nvGrpSpPr>
      <p:grpSpPr>
        <a:xfrm>
          <a:off x="0" y="0"/>
          <a:ext cx="0" cy="0"/>
          <a:chOff x="0" y="0"/>
          <a:chExt cx="0" cy="0"/>
        </a:xfrm>
      </p:grpSpPr>
      <p:sp>
        <p:nvSpPr>
          <p:cNvPr id="146" name="Google Shape;146;g15f4f200dcd_2_95"/>
          <p:cNvSpPr txBox="1"/>
          <p:nvPr>
            <p:ph idx="1" type="body"/>
          </p:nvPr>
        </p:nvSpPr>
        <p:spPr>
          <a:xfrm>
            <a:off x="347663" y="1616384"/>
            <a:ext cx="4224338" cy="2367001"/>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800"/>
              </a:spcBef>
              <a:spcAft>
                <a:spcPts val="0"/>
              </a:spcAft>
              <a:buClr>
                <a:srgbClr val="262626"/>
              </a:buClr>
              <a:buSzPts val="1100"/>
              <a:buFont typeface="Arial"/>
              <a:buChar char="•"/>
              <a:defRPr sz="1100">
                <a:solidFill>
                  <a:srgbClr val="262626"/>
                </a:solidFill>
                <a:latin typeface="Arial"/>
                <a:ea typeface="Arial"/>
                <a:cs typeface="Arial"/>
                <a:sym typeface="Arial"/>
              </a:defRPr>
            </a:lvl1pPr>
            <a:lvl2pPr indent="-298450" lvl="1" marL="914400" algn="l">
              <a:lnSpc>
                <a:spcPct val="90000"/>
              </a:lnSpc>
              <a:spcBef>
                <a:spcPts val="400"/>
              </a:spcBef>
              <a:spcAft>
                <a:spcPts val="0"/>
              </a:spcAft>
              <a:buClr>
                <a:srgbClr val="262626"/>
              </a:buClr>
              <a:buSzPts val="1100"/>
              <a:buFont typeface="Arial"/>
              <a:buChar char="•"/>
              <a:defRPr sz="1100">
                <a:solidFill>
                  <a:srgbClr val="262626"/>
                </a:solidFill>
                <a:latin typeface="Arial"/>
                <a:ea typeface="Arial"/>
                <a:cs typeface="Arial"/>
                <a:sym typeface="Arial"/>
              </a:defRPr>
            </a:lvl2pPr>
            <a:lvl3pPr indent="-304800" lvl="2" marL="1371600" algn="l">
              <a:lnSpc>
                <a:spcPct val="90000"/>
              </a:lnSpc>
              <a:spcBef>
                <a:spcPts val="400"/>
              </a:spcBef>
              <a:spcAft>
                <a:spcPts val="0"/>
              </a:spcAft>
              <a:buClr>
                <a:srgbClr val="7F7F7F"/>
              </a:buClr>
              <a:buSzPts val="1200"/>
              <a:buChar char="•"/>
              <a:defRPr>
                <a:solidFill>
                  <a:srgbClr val="7F7F7F"/>
                </a:solidFill>
              </a:defRPr>
            </a:lvl3pPr>
            <a:lvl4pPr indent="-304800" lvl="3" marL="1828800" algn="l">
              <a:lnSpc>
                <a:spcPct val="90000"/>
              </a:lnSpc>
              <a:spcBef>
                <a:spcPts val="400"/>
              </a:spcBef>
              <a:spcAft>
                <a:spcPts val="0"/>
              </a:spcAft>
              <a:buClr>
                <a:srgbClr val="7F7F7F"/>
              </a:buClr>
              <a:buSzPts val="1200"/>
              <a:buChar char="•"/>
              <a:defRPr>
                <a:solidFill>
                  <a:srgbClr val="7F7F7F"/>
                </a:solidFill>
              </a:defRPr>
            </a:lvl4pPr>
            <a:lvl5pPr indent="-304800" lvl="4" marL="2286000" algn="l">
              <a:lnSpc>
                <a:spcPct val="90000"/>
              </a:lnSpc>
              <a:spcBef>
                <a:spcPts val="400"/>
              </a:spcBef>
              <a:spcAft>
                <a:spcPts val="0"/>
              </a:spcAft>
              <a:buClr>
                <a:srgbClr val="7F7F7F"/>
              </a:buClr>
              <a:buSzPts val="12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7" name="Google Shape;147;g15f4f200dcd_2_95"/>
          <p:cNvSpPr txBox="1"/>
          <p:nvPr>
            <p:ph idx="2" type="body"/>
          </p:nvPr>
        </p:nvSpPr>
        <p:spPr>
          <a:xfrm>
            <a:off x="347662" y="1022312"/>
            <a:ext cx="2807018" cy="45152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262626"/>
              </a:buClr>
              <a:buSzPts val="1500"/>
              <a:buFont typeface="Arial"/>
              <a:buNone/>
              <a:defRPr sz="1500">
                <a:solidFill>
                  <a:srgbClr val="262626"/>
                </a:solidFill>
                <a:latin typeface="Arial"/>
                <a:ea typeface="Arial"/>
                <a:cs typeface="Arial"/>
                <a:sym typeface="Arial"/>
              </a:defRPr>
            </a:lvl1pPr>
            <a:lvl2pPr indent="-323850" lvl="1" marL="914400" algn="l">
              <a:lnSpc>
                <a:spcPct val="90000"/>
              </a:lnSpc>
              <a:spcBef>
                <a:spcPts val="400"/>
              </a:spcBef>
              <a:spcAft>
                <a:spcPts val="0"/>
              </a:spcAft>
              <a:buClr>
                <a:srgbClr val="262626"/>
              </a:buClr>
              <a:buSzPts val="1500"/>
              <a:buFont typeface="Arial"/>
              <a:buChar char="•"/>
              <a:defRPr sz="1500">
                <a:solidFill>
                  <a:srgbClr val="262626"/>
                </a:solidFill>
              </a:defRPr>
            </a:lvl2pPr>
            <a:lvl3pPr indent="-304800" lvl="2" marL="1371600" algn="l">
              <a:lnSpc>
                <a:spcPct val="90000"/>
              </a:lnSpc>
              <a:spcBef>
                <a:spcPts val="400"/>
              </a:spcBef>
              <a:spcAft>
                <a:spcPts val="0"/>
              </a:spcAft>
              <a:buClr>
                <a:srgbClr val="7F7F7F"/>
              </a:buClr>
              <a:buSzPts val="1200"/>
              <a:buChar char="•"/>
              <a:defRPr>
                <a:solidFill>
                  <a:srgbClr val="7F7F7F"/>
                </a:solidFill>
              </a:defRPr>
            </a:lvl3pPr>
            <a:lvl4pPr indent="-304800" lvl="3" marL="1828800" algn="l">
              <a:lnSpc>
                <a:spcPct val="90000"/>
              </a:lnSpc>
              <a:spcBef>
                <a:spcPts val="400"/>
              </a:spcBef>
              <a:spcAft>
                <a:spcPts val="0"/>
              </a:spcAft>
              <a:buClr>
                <a:srgbClr val="7F7F7F"/>
              </a:buClr>
              <a:buSzPts val="1200"/>
              <a:buChar char="•"/>
              <a:defRPr>
                <a:solidFill>
                  <a:srgbClr val="7F7F7F"/>
                </a:solidFill>
              </a:defRPr>
            </a:lvl4pPr>
            <a:lvl5pPr indent="-304800" lvl="4" marL="2286000" algn="l">
              <a:lnSpc>
                <a:spcPct val="90000"/>
              </a:lnSpc>
              <a:spcBef>
                <a:spcPts val="400"/>
              </a:spcBef>
              <a:spcAft>
                <a:spcPts val="0"/>
              </a:spcAft>
              <a:buClr>
                <a:srgbClr val="7F7F7F"/>
              </a:buClr>
              <a:buSzPts val="12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8" name="Google Shape;148;g15f4f200dcd_2_95"/>
          <p:cNvSpPr txBox="1"/>
          <p:nvPr>
            <p:ph idx="3" type="body"/>
          </p:nvPr>
        </p:nvSpPr>
        <p:spPr>
          <a:xfrm>
            <a:off x="4645343" y="1616384"/>
            <a:ext cx="4147528" cy="2367001"/>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800"/>
              </a:spcBef>
              <a:spcAft>
                <a:spcPts val="0"/>
              </a:spcAft>
              <a:buClr>
                <a:srgbClr val="262626"/>
              </a:buClr>
              <a:buSzPts val="1100"/>
              <a:buFont typeface="Arial"/>
              <a:buChar char="•"/>
              <a:defRPr sz="1100">
                <a:solidFill>
                  <a:srgbClr val="262626"/>
                </a:solidFill>
                <a:latin typeface="Arial"/>
                <a:ea typeface="Arial"/>
                <a:cs typeface="Arial"/>
                <a:sym typeface="Arial"/>
              </a:defRPr>
            </a:lvl1pPr>
            <a:lvl2pPr indent="-298450" lvl="1" marL="914400" algn="l">
              <a:lnSpc>
                <a:spcPct val="90000"/>
              </a:lnSpc>
              <a:spcBef>
                <a:spcPts val="400"/>
              </a:spcBef>
              <a:spcAft>
                <a:spcPts val="0"/>
              </a:spcAft>
              <a:buClr>
                <a:srgbClr val="262626"/>
              </a:buClr>
              <a:buSzPts val="1100"/>
              <a:buFont typeface="Arial"/>
              <a:buChar char="•"/>
              <a:defRPr sz="1100">
                <a:solidFill>
                  <a:srgbClr val="262626"/>
                </a:solidFill>
                <a:latin typeface="Arial"/>
                <a:ea typeface="Arial"/>
                <a:cs typeface="Arial"/>
                <a:sym typeface="Arial"/>
              </a:defRPr>
            </a:lvl2pPr>
            <a:lvl3pPr indent="-304800" lvl="2" marL="1371600" algn="l">
              <a:lnSpc>
                <a:spcPct val="90000"/>
              </a:lnSpc>
              <a:spcBef>
                <a:spcPts val="400"/>
              </a:spcBef>
              <a:spcAft>
                <a:spcPts val="0"/>
              </a:spcAft>
              <a:buClr>
                <a:srgbClr val="7F7F7F"/>
              </a:buClr>
              <a:buSzPts val="1200"/>
              <a:buChar char="•"/>
              <a:defRPr>
                <a:solidFill>
                  <a:srgbClr val="7F7F7F"/>
                </a:solidFill>
              </a:defRPr>
            </a:lvl3pPr>
            <a:lvl4pPr indent="-304800" lvl="3" marL="1828800" algn="l">
              <a:lnSpc>
                <a:spcPct val="90000"/>
              </a:lnSpc>
              <a:spcBef>
                <a:spcPts val="400"/>
              </a:spcBef>
              <a:spcAft>
                <a:spcPts val="0"/>
              </a:spcAft>
              <a:buClr>
                <a:srgbClr val="7F7F7F"/>
              </a:buClr>
              <a:buSzPts val="1200"/>
              <a:buChar char="•"/>
              <a:defRPr>
                <a:solidFill>
                  <a:srgbClr val="7F7F7F"/>
                </a:solidFill>
              </a:defRPr>
            </a:lvl4pPr>
            <a:lvl5pPr indent="-304800" lvl="4" marL="2286000" algn="l">
              <a:lnSpc>
                <a:spcPct val="90000"/>
              </a:lnSpc>
              <a:spcBef>
                <a:spcPts val="400"/>
              </a:spcBef>
              <a:spcAft>
                <a:spcPts val="0"/>
              </a:spcAft>
              <a:buClr>
                <a:srgbClr val="7F7F7F"/>
              </a:buClr>
              <a:buSzPts val="12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9" name="Google Shape;149;g15f4f200dcd_2_95"/>
          <p:cNvSpPr txBox="1"/>
          <p:nvPr>
            <p:ph idx="4" type="body"/>
          </p:nvPr>
        </p:nvSpPr>
        <p:spPr>
          <a:xfrm>
            <a:off x="4645342" y="1022312"/>
            <a:ext cx="2807018" cy="45152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262626"/>
              </a:buClr>
              <a:buSzPts val="1500"/>
              <a:buFont typeface="Arial"/>
              <a:buNone/>
              <a:defRPr sz="1500">
                <a:solidFill>
                  <a:srgbClr val="262626"/>
                </a:solidFill>
                <a:latin typeface="Arial"/>
                <a:ea typeface="Arial"/>
                <a:cs typeface="Arial"/>
                <a:sym typeface="Arial"/>
              </a:defRPr>
            </a:lvl1pPr>
            <a:lvl2pPr indent="-323850" lvl="1" marL="914400" algn="l">
              <a:lnSpc>
                <a:spcPct val="90000"/>
              </a:lnSpc>
              <a:spcBef>
                <a:spcPts val="400"/>
              </a:spcBef>
              <a:spcAft>
                <a:spcPts val="0"/>
              </a:spcAft>
              <a:buClr>
                <a:srgbClr val="262626"/>
              </a:buClr>
              <a:buSzPts val="1500"/>
              <a:buFont typeface="Arial"/>
              <a:buChar char="•"/>
              <a:defRPr sz="1500">
                <a:solidFill>
                  <a:srgbClr val="262626"/>
                </a:solidFill>
              </a:defRPr>
            </a:lvl2pPr>
            <a:lvl3pPr indent="-304800" lvl="2" marL="1371600" algn="l">
              <a:lnSpc>
                <a:spcPct val="90000"/>
              </a:lnSpc>
              <a:spcBef>
                <a:spcPts val="400"/>
              </a:spcBef>
              <a:spcAft>
                <a:spcPts val="0"/>
              </a:spcAft>
              <a:buClr>
                <a:srgbClr val="7F7F7F"/>
              </a:buClr>
              <a:buSzPts val="1200"/>
              <a:buChar char="•"/>
              <a:defRPr>
                <a:solidFill>
                  <a:srgbClr val="7F7F7F"/>
                </a:solidFill>
              </a:defRPr>
            </a:lvl3pPr>
            <a:lvl4pPr indent="-304800" lvl="3" marL="1828800" algn="l">
              <a:lnSpc>
                <a:spcPct val="90000"/>
              </a:lnSpc>
              <a:spcBef>
                <a:spcPts val="400"/>
              </a:spcBef>
              <a:spcAft>
                <a:spcPts val="0"/>
              </a:spcAft>
              <a:buClr>
                <a:srgbClr val="7F7F7F"/>
              </a:buClr>
              <a:buSzPts val="1200"/>
              <a:buChar char="•"/>
              <a:defRPr>
                <a:solidFill>
                  <a:srgbClr val="7F7F7F"/>
                </a:solidFill>
              </a:defRPr>
            </a:lvl4pPr>
            <a:lvl5pPr indent="-304800" lvl="4" marL="2286000" algn="l">
              <a:lnSpc>
                <a:spcPct val="90000"/>
              </a:lnSpc>
              <a:spcBef>
                <a:spcPts val="400"/>
              </a:spcBef>
              <a:spcAft>
                <a:spcPts val="0"/>
              </a:spcAft>
              <a:buClr>
                <a:srgbClr val="7F7F7F"/>
              </a:buClr>
              <a:buSzPts val="12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0" name="Google Shape;150;g15f4f200dcd_2_95"/>
          <p:cNvSpPr txBox="1"/>
          <p:nvPr>
            <p:ph type="title"/>
          </p:nvPr>
        </p:nvSpPr>
        <p:spPr>
          <a:xfrm>
            <a:off x="347663" y="359027"/>
            <a:ext cx="8445209" cy="534912"/>
          </a:xfrm>
          <a:prstGeom prst="rect">
            <a:avLst/>
          </a:prstGeom>
          <a:noFill/>
          <a:ln>
            <a:noFill/>
          </a:ln>
        </p:spPr>
        <p:txBody>
          <a:bodyPr anchorCtr="0" anchor="t" bIns="34275" lIns="68575" spcFirstLastPara="1" rIns="68575" wrap="square" tIns="34275">
            <a:normAutofit/>
          </a:bodyPr>
          <a:lstStyle>
            <a:lvl1pPr lvl="0" marR="0" rtl="0" algn="l">
              <a:lnSpc>
                <a:spcPct val="90000"/>
              </a:lnSpc>
              <a:spcBef>
                <a:spcPts val="0"/>
              </a:spcBef>
              <a:spcAft>
                <a:spcPts val="0"/>
              </a:spcAft>
              <a:buClr>
                <a:srgbClr val="FF270D"/>
              </a:buClr>
              <a:buSzPts val="2700"/>
              <a:buFont typeface="Arial"/>
              <a:buNone/>
              <a:defRPr b="0" i="0" sz="2700" u="none" cap="none" strike="noStrike">
                <a:solidFill>
                  <a:srgbClr val="FF270D"/>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1" name="Shape 151"/>
        <p:cNvGrpSpPr/>
        <p:nvPr/>
      </p:nvGrpSpPr>
      <p:grpSpPr>
        <a:xfrm>
          <a:off x="0" y="0"/>
          <a:ext cx="0" cy="0"/>
          <a:chOff x="0" y="0"/>
          <a:chExt cx="0" cy="0"/>
        </a:xfrm>
      </p:grpSpPr>
      <p:sp>
        <p:nvSpPr>
          <p:cNvPr id="152" name="Google Shape;152;g15f4f200dcd_2_101"/>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rgbClr val="FF0000"/>
              </a:buClr>
              <a:buSzPts val="3300"/>
              <a:buFont typeface="Arial"/>
              <a:buNone/>
              <a:defRPr b="0" i="0" sz="3300" u="none" cap="none" strike="noStrike">
                <a:solidFill>
                  <a:srgbClr val="FF0000"/>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2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2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2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2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2.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g15f4f200dcd_2_0"/>
          <p:cNvSpPr txBox="1"/>
          <p:nvPr>
            <p:ph idx="1" type="body"/>
          </p:nvPr>
        </p:nvSpPr>
        <p:spPr>
          <a:xfrm>
            <a:off x="628650" y="1369219"/>
            <a:ext cx="7886700" cy="1092607"/>
          </a:xfrm>
          <a:prstGeom prst="rect">
            <a:avLst/>
          </a:prstGeom>
          <a:noFill/>
          <a:ln>
            <a:noFill/>
          </a:ln>
        </p:spPr>
        <p:txBody>
          <a:bodyPr anchorCtr="0" anchor="t" bIns="34275" lIns="68575" spcFirstLastPara="1" rIns="68575" wrap="square" tIns="34275">
            <a:spAutoFit/>
          </a:bodyPr>
          <a:lstStyle>
            <a:lvl1pPr indent="-304800" lvl="0" marL="457200" marR="0" rtl="0" algn="l">
              <a:lnSpc>
                <a:spcPct val="90000"/>
              </a:lnSpc>
              <a:spcBef>
                <a:spcPts val="8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2" name="Google Shape;52;g15f4f200dcd_2_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15f4f200dcd_2_103"/>
          <p:cNvSpPr txBox="1"/>
          <p:nvPr>
            <p:ph idx="1" type="subTitle"/>
          </p:nvPr>
        </p:nvSpPr>
        <p:spPr>
          <a:xfrm>
            <a:off x="399251" y="3408524"/>
            <a:ext cx="4694252" cy="318549"/>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1800"/>
              <a:buNone/>
            </a:pPr>
            <a:r>
              <a:rPr lang="en" sz="1100"/>
              <a:t> </a:t>
            </a:r>
            <a:endParaRPr sz="1100"/>
          </a:p>
        </p:txBody>
      </p:sp>
      <p:sp>
        <p:nvSpPr>
          <p:cNvPr id="158" name="Google Shape;158;g15f4f200dcd_2_103"/>
          <p:cNvSpPr txBox="1"/>
          <p:nvPr>
            <p:ph idx="2" type="body"/>
          </p:nvPr>
        </p:nvSpPr>
        <p:spPr>
          <a:xfrm>
            <a:off x="404711" y="2476321"/>
            <a:ext cx="7893900" cy="1670100"/>
          </a:xfrm>
          <a:prstGeom prst="rect">
            <a:avLst/>
          </a:prstGeom>
          <a:noFill/>
          <a:ln>
            <a:noFill/>
          </a:ln>
        </p:spPr>
        <p:txBody>
          <a:bodyPr anchorCtr="0" anchor="b" bIns="34275" lIns="68575" spcFirstLastPara="1" rIns="68575" wrap="square" tIns="34275">
            <a:spAutoFit/>
          </a:bodyPr>
          <a:lstStyle/>
          <a:p>
            <a:pPr indent="0" lvl="0" marL="0" rtl="0" algn="l">
              <a:lnSpc>
                <a:spcPct val="100000"/>
              </a:lnSpc>
              <a:spcBef>
                <a:spcPts val="0"/>
              </a:spcBef>
              <a:spcAft>
                <a:spcPts val="0"/>
              </a:spcAft>
              <a:buClr>
                <a:schemeClr val="dk1"/>
              </a:buClr>
              <a:buSzPts val="5200"/>
              <a:buFont typeface="Arial"/>
              <a:buNone/>
            </a:pPr>
            <a:r>
              <a:rPr b="0" lang="en" sz="5200"/>
              <a:t>Spark Internals</a:t>
            </a:r>
            <a:endParaRPr b="0" sz="5200"/>
          </a:p>
          <a:p>
            <a:pPr indent="0" lvl="0" marL="0" rtl="0" algn="l">
              <a:lnSpc>
                <a:spcPct val="100000"/>
              </a:lnSpc>
              <a:spcBef>
                <a:spcPts val="0"/>
              </a:spcBef>
              <a:spcAft>
                <a:spcPts val="0"/>
              </a:spcAft>
              <a:buClr>
                <a:schemeClr val="dk1"/>
              </a:buClr>
              <a:buSzPts val="1100"/>
              <a:buFont typeface="Arial"/>
              <a:buNone/>
            </a:pPr>
            <a:r>
              <a:t/>
            </a:r>
            <a:endParaRPr b="0" sz="5200"/>
          </a:p>
        </p:txBody>
      </p:sp>
      <p:sp>
        <p:nvSpPr>
          <p:cNvPr id="159" name="Google Shape;159;g15f4f200dcd_2_103"/>
          <p:cNvSpPr txBox="1"/>
          <p:nvPr/>
        </p:nvSpPr>
        <p:spPr>
          <a:xfrm>
            <a:off x="569983" y="3064399"/>
            <a:ext cx="5761800" cy="808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b="1" sz="2400">
              <a:solidFill>
                <a:schemeClr val="lt1"/>
              </a:solidFill>
            </a:endParaRPr>
          </a:p>
          <a:p>
            <a:pPr indent="0" lvl="0" marL="0" marR="0" rtl="0" algn="l">
              <a:spcBef>
                <a:spcPts val="0"/>
              </a:spcBef>
              <a:spcAft>
                <a:spcPts val="0"/>
              </a:spcAft>
              <a:buNone/>
            </a:pPr>
            <a:r>
              <a:rPr b="1" lang="en" sz="2400">
                <a:solidFill>
                  <a:schemeClr val="lt1"/>
                </a:solidFill>
              </a:rPr>
              <a:t> Data Engineering - Spark </a:t>
            </a:r>
            <a:endParaRPr sz="1100"/>
          </a:p>
        </p:txBody>
      </p:sp>
      <p:sp>
        <p:nvSpPr>
          <p:cNvPr id="160" name="Google Shape;160;g15f4f200dcd_2_103"/>
          <p:cNvSpPr txBox="1"/>
          <p:nvPr/>
        </p:nvSpPr>
        <p:spPr>
          <a:xfrm>
            <a:off x="569983" y="4132977"/>
            <a:ext cx="3766800" cy="453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lt1"/>
                </a:solidFill>
                <a:latin typeface="Arial"/>
                <a:ea typeface="Arial"/>
                <a:cs typeface="Arial"/>
                <a:sym typeface="Arial"/>
              </a:rPr>
              <a:t>Faculty Name: Anandh Kumar M</a:t>
            </a:r>
            <a:endParaRPr sz="1100"/>
          </a:p>
          <a:p>
            <a:pPr indent="0" lvl="0" marL="0" marR="0" rtl="0" algn="l">
              <a:spcBef>
                <a:spcPts val="0"/>
              </a:spcBef>
              <a:spcAft>
                <a:spcPts val="0"/>
              </a:spcAft>
              <a:buNone/>
            </a:pPr>
            <a:r>
              <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7704fb9d8a_0_5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Memory management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7704fb9d8a_0_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Static Memory </a:t>
            </a:r>
            <a:endParaRPr/>
          </a:p>
        </p:txBody>
      </p:sp>
      <p:sp>
        <p:nvSpPr>
          <p:cNvPr id="226" name="Google Shape;226;g7704fb9d8a_0_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p:txBody>
      </p:sp>
      <p:pic>
        <p:nvPicPr>
          <p:cNvPr id="227" name="Google Shape;227;g7704fb9d8a_0_41"/>
          <p:cNvPicPr preferRelativeResize="0"/>
          <p:nvPr/>
        </p:nvPicPr>
        <p:blipFill rotWithShape="1">
          <a:blip r:embed="rId3">
            <a:alphaModFix/>
          </a:blip>
          <a:srcRect b="0" l="0" r="0" t="0"/>
          <a:stretch/>
        </p:blipFill>
        <p:spPr>
          <a:xfrm>
            <a:off x="311700" y="1095075"/>
            <a:ext cx="8321400" cy="4048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7704fb9d8a_0_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Static Memory Allocation</a:t>
            </a:r>
            <a:endParaRPr/>
          </a:p>
        </p:txBody>
      </p:sp>
      <p:sp>
        <p:nvSpPr>
          <p:cNvPr id="233" name="Google Shape;233;g7704fb9d8a_0_4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p:txBody>
      </p:sp>
      <p:pic>
        <p:nvPicPr>
          <p:cNvPr id="234" name="Google Shape;234;g7704fb9d8a_0_47"/>
          <p:cNvPicPr preferRelativeResize="0"/>
          <p:nvPr/>
        </p:nvPicPr>
        <p:blipFill rotWithShape="1">
          <a:blip r:embed="rId3">
            <a:alphaModFix/>
          </a:blip>
          <a:srcRect b="0" l="0" r="0" t="0"/>
          <a:stretch/>
        </p:blipFill>
        <p:spPr>
          <a:xfrm>
            <a:off x="424300" y="1017725"/>
            <a:ext cx="8295400" cy="4123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7704fb9d8a_0_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Dynamic Memory Allocation</a:t>
            </a:r>
            <a:endParaRPr/>
          </a:p>
        </p:txBody>
      </p:sp>
      <p:sp>
        <p:nvSpPr>
          <p:cNvPr id="240" name="Google Shape;240;g7704fb9d8a_0_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p:txBody>
      </p:sp>
      <p:pic>
        <p:nvPicPr>
          <p:cNvPr id="241" name="Google Shape;241;g7704fb9d8a_0_53"/>
          <p:cNvPicPr preferRelativeResize="0"/>
          <p:nvPr/>
        </p:nvPicPr>
        <p:blipFill rotWithShape="1">
          <a:blip r:embed="rId3">
            <a:alphaModFix/>
          </a:blip>
          <a:srcRect b="0" l="0" r="0" t="0"/>
          <a:stretch/>
        </p:blipFill>
        <p:spPr>
          <a:xfrm>
            <a:off x="365050" y="1152475"/>
            <a:ext cx="8413899" cy="341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7704fb9d8a_0_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47" name="Google Shape;247;g7704fb9d8a_0_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p:txBody>
      </p:sp>
      <p:pic>
        <p:nvPicPr>
          <p:cNvPr id="248" name="Google Shape;248;g7704fb9d8a_0_28"/>
          <p:cNvPicPr preferRelativeResize="0"/>
          <p:nvPr/>
        </p:nvPicPr>
        <p:blipFill rotWithShape="1">
          <a:blip r:embed="rId3">
            <a:alphaModFix/>
          </a:blip>
          <a:srcRect b="2089" l="5589" r="0" t="-5577"/>
          <a:stretch/>
        </p:blipFill>
        <p:spPr>
          <a:xfrm>
            <a:off x="153100" y="-65825"/>
            <a:ext cx="9276600" cy="5143500"/>
          </a:xfrm>
          <a:prstGeom prst="rect">
            <a:avLst/>
          </a:prstGeom>
          <a:noFill/>
          <a:ln>
            <a:noFill/>
          </a:ln>
        </p:spPr>
      </p:pic>
      <p:sp>
        <p:nvSpPr>
          <p:cNvPr id="249" name="Google Shape;249;g7704fb9d8a_0_28"/>
          <p:cNvSpPr/>
          <p:nvPr/>
        </p:nvSpPr>
        <p:spPr>
          <a:xfrm>
            <a:off x="153100" y="432950"/>
            <a:ext cx="381000" cy="48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55" name="Google Shape;255;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56" name="Google Shape;256;p5"/>
          <p:cNvPicPr preferRelativeResize="0"/>
          <p:nvPr/>
        </p:nvPicPr>
        <p:blipFill rotWithShape="1">
          <a:blip r:embed="rId3">
            <a:alphaModFix/>
          </a:blip>
          <a:srcRect b="0" l="0" r="0" t="0"/>
          <a:stretch/>
        </p:blipFill>
        <p:spPr>
          <a:xfrm>
            <a:off x="0" y="275522"/>
            <a:ext cx="9144002" cy="459245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62" name="Google Shape;262;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63" name="Google Shape;263;p6"/>
          <p:cNvPicPr preferRelativeResize="0"/>
          <p:nvPr/>
        </p:nvPicPr>
        <p:blipFill rotWithShape="1">
          <a:blip r:embed="rId3">
            <a:alphaModFix/>
          </a:blip>
          <a:srcRect b="4805" l="12760" r="-6104" t="1847"/>
          <a:stretch/>
        </p:blipFill>
        <p:spPr>
          <a:xfrm>
            <a:off x="1139725" y="953325"/>
            <a:ext cx="7462326" cy="4190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69" name="Google Shape;269;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70" name="Google Shape;270;p7"/>
          <p:cNvPicPr preferRelativeResize="0"/>
          <p:nvPr/>
        </p:nvPicPr>
        <p:blipFill rotWithShape="1">
          <a:blip r:embed="rId3">
            <a:alphaModFix/>
          </a:blip>
          <a:srcRect b="0" l="0" r="0" t="0"/>
          <a:stretch/>
        </p:blipFill>
        <p:spPr>
          <a:xfrm>
            <a:off x="764875" y="1184275"/>
            <a:ext cx="7338350" cy="3352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7704fb9d8a_0_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Spark Query plan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81" name="Google Shape;281;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82" name="Google Shape;282;p9"/>
          <p:cNvPicPr preferRelativeResize="0"/>
          <p:nvPr/>
        </p:nvPicPr>
        <p:blipFill rotWithShape="1">
          <a:blip r:embed="rId3">
            <a:alphaModFix/>
          </a:blip>
          <a:srcRect b="0" l="0" r="0" t="0"/>
          <a:stretch/>
        </p:blipFill>
        <p:spPr>
          <a:xfrm>
            <a:off x="0" y="264419"/>
            <a:ext cx="9144000" cy="461466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7704fb9d8a_0_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66" name="Google Shape;166;g7704fb9d8a_0_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p:txBody>
      </p:sp>
      <p:pic>
        <p:nvPicPr>
          <p:cNvPr id="167" name="Google Shape;167;g7704fb9d8a_0_22"/>
          <p:cNvPicPr preferRelativeResize="0"/>
          <p:nvPr/>
        </p:nvPicPr>
        <p:blipFill rotWithShape="1">
          <a:blip r:embed="rId3">
            <a:alphaModFix/>
          </a:blip>
          <a:srcRect b="0" l="0" r="0" t="0"/>
          <a:stretch/>
        </p:blipFill>
        <p:spPr>
          <a:xfrm>
            <a:off x="0" y="19050"/>
            <a:ext cx="9144000" cy="5105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842385ee78_0_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88" name="Google Shape;288;g842385ee78_0_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p:txBody>
      </p:sp>
      <p:pic>
        <p:nvPicPr>
          <p:cNvPr id="289" name="Google Shape;289;g842385ee78_0_1"/>
          <p:cNvPicPr preferRelativeResize="0"/>
          <p:nvPr/>
        </p:nvPicPr>
        <p:blipFill rotWithShape="1">
          <a:blip r:embed="rId3">
            <a:alphaModFix/>
          </a:blip>
          <a:srcRect b="5384" l="0" r="0" t="5724"/>
          <a:stretch/>
        </p:blipFill>
        <p:spPr>
          <a:xfrm>
            <a:off x="0" y="294400"/>
            <a:ext cx="9144000" cy="45719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95" name="Google Shape;295;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96" name="Google Shape;296;p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842385ee78_0_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Memory Management </a:t>
            </a:r>
            <a:endParaRPr/>
          </a:p>
        </p:txBody>
      </p:sp>
      <p:sp>
        <p:nvSpPr>
          <p:cNvPr id="302" name="Google Shape;302;g842385ee78_0_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i="1" lang="en" sz="2250">
                <a:solidFill>
                  <a:srgbClr val="993300"/>
                </a:solidFill>
                <a:highlight>
                  <a:srgbClr val="FFFFFF"/>
                </a:highlight>
              </a:rPr>
              <a:t>Reserved Memory   =300 mb </a:t>
            </a:r>
            <a:endParaRPr b="1" i="1" sz="2250">
              <a:solidFill>
                <a:srgbClr val="993300"/>
              </a:solidFill>
              <a:highlight>
                <a:srgbClr val="FFFFFF"/>
              </a:highlight>
            </a:endParaRPr>
          </a:p>
          <a:p>
            <a:pPr indent="0" lvl="0" marL="0" rtl="0" algn="l">
              <a:lnSpc>
                <a:spcPct val="115000"/>
              </a:lnSpc>
              <a:spcBef>
                <a:spcPts val="0"/>
              </a:spcBef>
              <a:spcAft>
                <a:spcPts val="0"/>
              </a:spcAft>
              <a:buSzPts val="1800"/>
              <a:buNone/>
            </a:pPr>
            <a:r>
              <a:rPr b="1" i="1" lang="en" sz="2250">
                <a:solidFill>
                  <a:srgbClr val="993300"/>
                </a:solidFill>
                <a:highlight>
                  <a:srgbClr val="FFFFFF"/>
                </a:highlight>
              </a:rPr>
              <a:t>Executor memory = 1.5 * Reserved Memory </a:t>
            </a:r>
            <a:endParaRPr b="1" i="1" sz="2250">
              <a:solidFill>
                <a:srgbClr val="993300"/>
              </a:solidFill>
              <a:highlight>
                <a:srgbClr val="FFFFFF"/>
              </a:highlight>
            </a:endParaRPr>
          </a:p>
          <a:p>
            <a:pPr indent="0" lvl="0" marL="0" rtl="0" algn="l">
              <a:lnSpc>
                <a:spcPct val="115000"/>
              </a:lnSpc>
              <a:spcBef>
                <a:spcPts val="0"/>
              </a:spcBef>
              <a:spcAft>
                <a:spcPts val="0"/>
              </a:spcAft>
              <a:buSzPts val="1800"/>
              <a:buNone/>
            </a:pPr>
            <a:r>
              <a:rPr b="1" lang="en" sz="1650">
                <a:solidFill>
                  <a:srgbClr val="993300"/>
                </a:solidFill>
                <a:highlight>
                  <a:srgbClr val="FFFFFF"/>
                </a:highlight>
              </a:rPr>
              <a:t>Memory Pool =(“</a:t>
            </a:r>
            <a:r>
              <a:rPr b="1" i="1" lang="en" sz="1650">
                <a:solidFill>
                  <a:srgbClr val="993300"/>
                </a:solidFill>
                <a:highlight>
                  <a:srgbClr val="FFFFFF"/>
                </a:highlight>
              </a:rPr>
              <a:t>Java Heap</a:t>
            </a:r>
            <a:r>
              <a:rPr b="1" lang="en" sz="1650">
                <a:solidFill>
                  <a:srgbClr val="993300"/>
                </a:solidFill>
                <a:highlight>
                  <a:srgbClr val="FFFFFF"/>
                </a:highlight>
              </a:rPr>
              <a:t>” – “</a:t>
            </a:r>
            <a:r>
              <a:rPr b="1" i="1" lang="en" sz="1650">
                <a:solidFill>
                  <a:srgbClr val="993300"/>
                </a:solidFill>
                <a:highlight>
                  <a:srgbClr val="FFFFFF"/>
                </a:highlight>
              </a:rPr>
              <a:t>Reserved Memory</a:t>
            </a:r>
            <a:r>
              <a:rPr b="1" lang="en" sz="1650">
                <a:solidFill>
                  <a:srgbClr val="993300"/>
                </a:solidFill>
                <a:highlight>
                  <a:srgbClr val="FFFFFF"/>
                </a:highlight>
              </a:rPr>
              <a:t>”) * (1.0 – </a:t>
            </a:r>
            <a:r>
              <a:rPr b="1" i="1" lang="en" sz="1650">
                <a:solidFill>
                  <a:srgbClr val="993300"/>
                </a:solidFill>
                <a:highlight>
                  <a:srgbClr val="FFFFFF"/>
                </a:highlight>
              </a:rPr>
              <a:t>spark.memory.fraction</a:t>
            </a:r>
            <a:r>
              <a:rPr b="1" lang="en" sz="1650">
                <a:solidFill>
                  <a:srgbClr val="993300"/>
                </a:solidFill>
                <a:highlight>
                  <a:srgbClr val="FFFFFF"/>
                </a:highlight>
              </a:rPr>
              <a:t>)</a:t>
            </a:r>
            <a:endParaRPr b="1" sz="1650">
              <a:solidFill>
                <a:srgbClr val="993300"/>
              </a:solidFill>
              <a:highlight>
                <a:srgbClr val="FFFFFF"/>
              </a:highlight>
            </a:endParaRPr>
          </a:p>
          <a:p>
            <a:pPr indent="0" lvl="0" marL="0" rtl="0" algn="l">
              <a:lnSpc>
                <a:spcPct val="115000"/>
              </a:lnSpc>
              <a:spcBef>
                <a:spcPts val="0"/>
              </a:spcBef>
              <a:spcAft>
                <a:spcPts val="0"/>
              </a:spcAft>
              <a:buSzPts val="1800"/>
              <a:buNone/>
            </a:pPr>
            <a:r>
              <a:t/>
            </a:r>
            <a:endParaRPr b="1" sz="1650">
              <a:solidFill>
                <a:srgbClr val="993300"/>
              </a:solidFill>
              <a:highlight>
                <a:srgbClr val="FFFFFF"/>
              </a:highlight>
            </a:endParaRPr>
          </a:p>
          <a:p>
            <a:pPr indent="0" lvl="0" marL="0" rtl="0" algn="l">
              <a:lnSpc>
                <a:spcPct val="115000"/>
              </a:lnSpc>
              <a:spcBef>
                <a:spcPts val="0"/>
              </a:spcBef>
              <a:spcAft>
                <a:spcPts val="0"/>
              </a:spcAft>
              <a:buSzPts val="1800"/>
              <a:buNone/>
            </a:pPr>
            <a:r>
              <a:rPr b="1" lang="en" sz="1500">
                <a:solidFill>
                  <a:schemeClr val="dk1"/>
                </a:solidFill>
                <a:highlight>
                  <a:srgbClr val="FFFFFF"/>
                </a:highlight>
              </a:rPr>
              <a:t>Spark shell required memory = (Driver Memory + 384 MB) + (Number of executors * (Executor memory + 384 MB))</a:t>
            </a:r>
            <a:endParaRPr b="1" sz="1500">
              <a:solidFill>
                <a:schemeClr val="dk1"/>
              </a:solidFill>
              <a:highlight>
                <a:srgbClr val="FFFFFF"/>
              </a:highlight>
            </a:endParaRPr>
          </a:p>
          <a:p>
            <a:pPr indent="0" lvl="0" marL="0" rtl="0" algn="l">
              <a:lnSpc>
                <a:spcPct val="115000"/>
              </a:lnSpc>
              <a:spcBef>
                <a:spcPts val="0"/>
              </a:spcBef>
              <a:spcAft>
                <a:spcPts val="0"/>
              </a:spcAft>
              <a:buSzPts val="1800"/>
              <a:buNone/>
            </a:pPr>
            <a:r>
              <a:t/>
            </a:r>
            <a:endParaRPr b="1" sz="1500">
              <a:solidFill>
                <a:schemeClr val="dk1"/>
              </a:solidFill>
              <a:highlight>
                <a:srgbClr val="FFFFFF"/>
              </a:highlight>
            </a:endParaRPr>
          </a:p>
          <a:p>
            <a:pPr indent="0" lvl="0" marL="0" rtl="0" algn="l">
              <a:lnSpc>
                <a:spcPct val="115000"/>
              </a:lnSpc>
              <a:spcBef>
                <a:spcPts val="0"/>
              </a:spcBef>
              <a:spcAft>
                <a:spcPts val="0"/>
              </a:spcAft>
              <a:buSzPts val="1800"/>
              <a:buNone/>
            </a:pPr>
            <a:r>
              <a:t/>
            </a:r>
            <a:endParaRPr b="1" sz="1500">
              <a:solidFill>
                <a:schemeClr val="dk1"/>
              </a:solidFill>
              <a:highlight>
                <a:srgbClr val="FFFFFF"/>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Query plan</a:t>
            </a:r>
            <a:endParaRPr/>
          </a:p>
        </p:txBody>
      </p:sp>
      <p:sp>
        <p:nvSpPr>
          <p:cNvPr id="308" name="Google Shape;308;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09" name="Google Shape;309;p10"/>
          <p:cNvPicPr preferRelativeResize="0"/>
          <p:nvPr/>
        </p:nvPicPr>
        <p:blipFill rotWithShape="1">
          <a:blip r:embed="rId3">
            <a:alphaModFix/>
          </a:blip>
          <a:srcRect b="0" l="0" r="0" t="0"/>
          <a:stretch/>
        </p:blipFill>
        <p:spPr>
          <a:xfrm>
            <a:off x="443400" y="1562100"/>
            <a:ext cx="8446875" cy="2948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7704fb9d8a_0_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Join Optimization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Broadcast Join </a:t>
            </a:r>
            <a:endParaRPr/>
          </a:p>
        </p:txBody>
      </p:sp>
      <p:sp>
        <p:nvSpPr>
          <p:cNvPr id="320" name="Google Shape;320;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21" name="Google Shape;321;p11"/>
          <p:cNvPicPr preferRelativeResize="0"/>
          <p:nvPr/>
        </p:nvPicPr>
        <p:blipFill rotWithShape="1">
          <a:blip r:embed="rId3">
            <a:alphaModFix/>
          </a:blip>
          <a:srcRect b="0" l="0" r="0" t="0"/>
          <a:stretch/>
        </p:blipFill>
        <p:spPr>
          <a:xfrm>
            <a:off x="311700" y="1059425"/>
            <a:ext cx="8671674" cy="37166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Shuffle Hash Join</a:t>
            </a:r>
            <a:endParaRPr/>
          </a:p>
        </p:txBody>
      </p:sp>
      <p:sp>
        <p:nvSpPr>
          <p:cNvPr id="327" name="Google Shape;32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28" name="Google Shape;328;p12"/>
          <p:cNvPicPr preferRelativeResize="0"/>
          <p:nvPr/>
        </p:nvPicPr>
        <p:blipFill rotWithShape="1">
          <a:blip r:embed="rId3">
            <a:alphaModFix/>
          </a:blip>
          <a:srcRect b="0" l="0" r="0" t="0"/>
          <a:stretch/>
        </p:blipFill>
        <p:spPr>
          <a:xfrm>
            <a:off x="0" y="1255250"/>
            <a:ext cx="9144000" cy="3888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Sort Merge Join</a:t>
            </a:r>
            <a:endParaRPr/>
          </a:p>
        </p:txBody>
      </p:sp>
      <p:sp>
        <p:nvSpPr>
          <p:cNvPr id="334" name="Google Shape;33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35" name="Google Shape;335;p13"/>
          <p:cNvPicPr preferRelativeResize="0"/>
          <p:nvPr/>
        </p:nvPicPr>
        <p:blipFill rotWithShape="1">
          <a:blip r:embed="rId3">
            <a:alphaModFix/>
          </a:blip>
          <a:srcRect b="0" l="0" r="0" t="0"/>
          <a:stretch/>
        </p:blipFill>
        <p:spPr>
          <a:xfrm>
            <a:off x="0" y="933800"/>
            <a:ext cx="9144000" cy="4209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41" name="Google Shape;341;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42" name="Google Shape;342;p14"/>
          <p:cNvPicPr preferRelativeResize="0"/>
          <p:nvPr/>
        </p:nvPicPr>
        <p:blipFill rotWithShape="1">
          <a:blip r:embed="rId3">
            <a:alphaModFix/>
          </a:blip>
          <a:srcRect b="0" l="0" r="0" t="0"/>
          <a:stretch/>
        </p:blipFill>
        <p:spPr>
          <a:xfrm>
            <a:off x="0" y="579632"/>
            <a:ext cx="9143999" cy="398423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48" name="Google Shape;348;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49" name="Google Shape;349;p15"/>
          <p:cNvPicPr preferRelativeResize="0"/>
          <p:nvPr/>
        </p:nvPicPr>
        <p:blipFill rotWithShape="1">
          <a:blip r:embed="rId3">
            <a:alphaModFix/>
          </a:blip>
          <a:srcRect b="0" l="0" r="0" t="0"/>
          <a:stretch/>
        </p:blipFill>
        <p:spPr>
          <a:xfrm>
            <a:off x="0" y="257693"/>
            <a:ext cx="9143999" cy="462811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7704fb9d8a_0_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73" name="Google Shape;173;g7704fb9d8a_0_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p:txBody>
      </p:sp>
      <p:pic>
        <p:nvPicPr>
          <p:cNvPr id="174" name="Google Shape;174;g7704fb9d8a_0_16"/>
          <p:cNvPicPr preferRelativeResize="0"/>
          <p:nvPr/>
        </p:nvPicPr>
        <p:blipFill rotWithShape="1">
          <a:blip r:embed="rId3">
            <a:alphaModFix/>
          </a:blip>
          <a:srcRect b="7071" l="0" r="0" t="8647"/>
          <a:stretch/>
        </p:blipFill>
        <p:spPr>
          <a:xfrm>
            <a:off x="0" y="294400"/>
            <a:ext cx="9144000" cy="44854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55" name="Google Shape;355;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56" name="Google Shape;356;p16"/>
          <p:cNvPicPr preferRelativeResize="0"/>
          <p:nvPr/>
        </p:nvPicPr>
        <p:blipFill rotWithShape="1">
          <a:blip r:embed="rId3">
            <a:alphaModFix/>
          </a:blip>
          <a:srcRect b="0" l="0" r="0" t="0"/>
          <a:stretch/>
        </p:blipFill>
        <p:spPr>
          <a:xfrm>
            <a:off x="428625" y="554100"/>
            <a:ext cx="8326050" cy="4364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62" name="Google Shape;362;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sp>
        <p:nvSpPr>
          <p:cNvPr id="363" name="Google Shape;363;p17"/>
          <p:cNvSpPr txBox="1"/>
          <p:nvPr/>
        </p:nvSpPr>
        <p:spPr>
          <a:xfrm>
            <a:off x="417900" y="332175"/>
            <a:ext cx="12753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Spark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Components of spark </a:t>
            </a:r>
            <a:endParaRPr/>
          </a:p>
        </p:txBody>
      </p:sp>
      <p:sp>
        <p:nvSpPr>
          <p:cNvPr id="180" name="Google Shape;180;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300"/>
              </a:spcBef>
              <a:spcAft>
                <a:spcPts val="0"/>
              </a:spcAft>
              <a:buClr>
                <a:schemeClr val="dk1"/>
              </a:buClr>
              <a:buSzPts val="1400"/>
              <a:buChar char="●"/>
            </a:pPr>
            <a:r>
              <a:rPr b="1" lang="en" sz="1400">
                <a:solidFill>
                  <a:schemeClr val="dk1"/>
                </a:solidFill>
                <a:highlight>
                  <a:srgbClr val="FFFFFF"/>
                </a:highlight>
              </a:rPr>
              <a:t>Job</a:t>
            </a:r>
            <a:r>
              <a:rPr lang="en" sz="1400">
                <a:solidFill>
                  <a:schemeClr val="dk1"/>
                </a:solidFill>
                <a:highlight>
                  <a:srgbClr val="FFFFFF"/>
                </a:highlight>
              </a:rPr>
              <a:t>: A piece of code which reads some input from HDFS or local, performs some computation on the data and writes some output data.</a:t>
            </a:r>
            <a:endParaRPr sz="1400">
              <a:solidFill>
                <a:schemeClr val="dk1"/>
              </a:solidFill>
              <a:highlight>
                <a:srgbClr val="FFFFFF"/>
              </a:highlight>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highlight>
                  <a:srgbClr val="FFFFFF"/>
                </a:highlight>
              </a:rPr>
              <a:t>Stages</a:t>
            </a:r>
            <a:r>
              <a:rPr lang="en" sz="1400">
                <a:solidFill>
                  <a:schemeClr val="dk1"/>
                </a:solidFill>
                <a:highlight>
                  <a:srgbClr val="FFFFFF"/>
                </a:highlight>
              </a:rPr>
              <a:t>: Jobs are divided into stages. Stages are classified as a Map or reduce stages (Its easier to understand if you have worked on Hadoop and want to correlate). Stages are divided based on computational boundaries, all computations (operators) cannot be Updated in a single Stage. It happens over many stages.</a:t>
            </a:r>
            <a:endParaRPr sz="1400">
              <a:solidFill>
                <a:schemeClr val="dk1"/>
              </a:solidFill>
              <a:highlight>
                <a:srgbClr val="FFFFFF"/>
              </a:highlight>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highlight>
                  <a:srgbClr val="FFFFFF"/>
                </a:highlight>
              </a:rPr>
              <a:t>Tasks</a:t>
            </a:r>
            <a:r>
              <a:rPr lang="en" sz="1400">
                <a:solidFill>
                  <a:schemeClr val="dk1"/>
                </a:solidFill>
                <a:highlight>
                  <a:srgbClr val="FFFFFF"/>
                </a:highlight>
              </a:rPr>
              <a:t>: Each stage has some tasks, one task per partition. One task is executed on one partition of data on one executor (machine).</a:t>
            </a:r>
            <a:endParaRPr sz="1400">
              <a:solidFill>
                <a:schemeClr val="dk1"/>
              </a:solidFill>
              <a:highlight>
                <a:srgbClr val="FFFFFF"/>
              </a:highlight>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highlight>
                  <a:srgbClr val="FFFFFF"/>
                </a:highlight>
              </a:rPr>
              <a:t>DAG</a:t>
            </a:r>
            <a:r>
              <a:rPr lang="en" sz="1400">
                <a:solidFill>
                  <a:schemeClr val="dk1"/>
                </a:solidFill>
                <a:highlight>
                  <a:srgbClr val="FFFFFF"/>
                </a:highlight>
              </a:rPr>
              <a:t>: DAG stands for Directed Acyclic Graph, in the present context its a DAG of operators.</a:t>
            </a:r>
            <a:endParaRPr sz="1400">
              <a:solidFill>
                <a:schemeClr val="dk1"/>
              </a:solidFill>
              <a:highlight>
                <a:srgbClr val="FFFFFF"/>
              </a:highlight>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highlight>
                  <a:srgbClr val="FFFFFF"/>
                </a:highlight>
              </a:rPr>
              <a:t>Executor</a:t>
            </a:r>
            <a:r>
              <a:rPr lang="en" sz="1400">
                <a:solidFill>
                  <a:schemeClr val="dk1"/>
                </a:solidFill>
                <a:highlight>
                  <a:srgbClr val="FFFFFF"/>
                </a:highlight>
              </a:rPr>
              <a:t>: The process responsible for executing a task.</a:t>
            </a:r>
            <a:endParaRPr sz="1400">
              <a:solidFill>
                <a:schemeClr val="dk1"/>
              </a:solidFill>
              <a:highlight>
                <a:srgbClr val="FFFFFF"/>
              </a:highlight>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highlight>
                  <a:srgbClr val="FFFFFF"/>
                </a:highlight>
              </a:rPr>
              <a:t>Driver</a:t>
            </a:r>
            <a:r>
              <a:rPr lang="en" sz="1400">
                <a:solidFill>
                  <a:schemeClr val="dk1"/>
                </a:solidFill>
                <a:highlight>
                  <a:srgbClr val="FFFFFF"/>
                </a:highlight>
              </a:rPr>
              <a:t>: The program/process responsible for running the Job over the Spark Engine</a:t>
            </a:r>
            <a:endParaRPr sz="1400">
              <a:solidFill>
                <a:schemeClr val="dk1"/>
              </a:solidFill>
              <a:highlight>
                <a:srgbClr val="FFFFFF"/>
              </a:highlight>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highlight>
                  <a:srgbClr val="FFFFFF"/>
                </a:highlight>
              </a:rPr>
              <a:t>Master</a:t>
            </a:r>
            <a:r>
              <a:rPr lang="en" sz="1400">
                <a:solidFill>
                  <a:schemeClr val="dk1"/>
                </a:solidFill>
                <a:highlight>
                  <a:srgbClr val="FFFFFF"/>
                </a:highlight>
              </a:rPr>
              <a:t>: The machine on which the Driver program runs</a:t>
            </a:r>
            <a:endParaRPr sz="1400">
              <a:solidFill>
                <a:schemeClr val="dk1"/>
              </a:solidFill>
              <a:highlight>
                <a:srgbClr val="FFFFFF"/>
              </a:highlight>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highlight>
                  <a:srgbClr val="FFFFFF"/>
                </a:highlight>
              </a:rPr>
              <a:t>Slave</a:t>
            </a:r>
            <a:r>
              <a:rPr lang="en" sz="1400">
                <a:solidFill>
                  <a:schemeClr val="dk1"/>
                </a:solidFill>
                <a:highlight>
                  <a:srgbClr val="FFFFFF"/>
                </a:highlight>
              </a:rPr>
              <a:t>: The machine on which the Executor program runs</a:t>
            </a:r>
            <a:endParaRPr sz="1400">
              <a:solidFill>
                <a:schemeClr val="dk1"/>
              </a:solidFill>
              <a:highlight>
                <a:srgbClr val="FFFFFF"/>
              </a:highlight>
            </a:endParaRPr>
          </a:p>
          <a:p>
            <a:pPr indent="0" lvl="0" marL="0" rtl="0" algn="l">
              <a:lnSpc>
                <a:spcPct val="115000"/>
              </a:lnSpc>
              <a:spcBef>
                <a:spcPts val="1300"/>
              </a:spcBef>
              <a:spcAft>
                <a:spcPts val="1600"/>
              </a:spcAft>
              <a:buSzPts val="18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7704fb9d8a_0_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86" name="Google Shape;186;g7704fb9d8a_0_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p:txBody>
      </p:sp>
      <p:pic>
        <p:nvPicPr>
          <p:cNvPr id="187" name="Google Shape;187;g7704fb9d8a_0_10"/>
          <p:cNvPicPr preferRelativeResize="0"/>
          <p:nvPr/>
        </p:nvPicPr>
        <p:blipFill rotWithShape="1">
          <a:blip r:embed="rId3">
            <a:alphaModFix/>
          </a:blip>
          <a:srcRect b="0" l="0" r="0" t="0"/>
          <a:stretch/>
        </p:blipFill>
        <p:spPr>
          <a:xfrm>
            <a:off x="157125" y="588825"/>
            <a:ext cx="8829752" cy="45546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93" name="Google Shape;193;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194" name="Google Shape;194;p3"/>
          <p:cNvPicPr preferRelativeResize="0"/>
          <p:nvPr/>
        </p:nvPicPr>
        <p:blipFill rotWithShape="1">
          <a:blip r:embed="rId3">
            <a:alphaModFix/>
          </a:blip>
          <a:srcRect b="0" l="0" r="0" t="0"/>
          <a:stretch/>
        </p:blipFill>
        <p:spPr>
          <a:xfrm>
            <a:off x="566575" y="1209675"/>
            <a:ext cx="7720800" cy="3283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00" name="Google Shape;200;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01" name="Google Shape;201;p4"/>
          <p:cNvPicPr preferRelativeResize="0"/>
          <p:nvPr/>
        </p:nvPicPr>
        <p:blipFill rotWithShape="1">
          <a:blip r:embed="rId3">
            <a:alphaModFix/>
          </a:blip>
          <a:srcRect b="0" l="0" r="0" t="0"/>
          <a:stretch/>
        </p:blipFill>
        <p:spPr>
          <a:xfrm>
            <a:off x="404825" y="0"/>
            <a:ext cx="7583524"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7704fb9d8a_0_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Spark Execution and Storage memory</a:t>
            </a:r>
            <a:endParaRPr/>
          </a:p>
        </p:txBody>
      </p:sp>
      <p:sp>
        <p:nvSpPr>
          <p:cNvPr id="207" name="Google Shape;207;g7704fb9d8a_0_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p:txBody>
      </p:sp>
      <p:pic>
        <p:nvPicPr>
          <p:cNvPr id="208" name="Google Shape;208;g7704fb9d8a_0_35"/>
          <p:cNvPicPr preferRelativeResize="0"/>
          <p:nvPr/>
        </p:nvPicPr>
        <p:blipFill rotWithShape="1">
          <a:blip r:embed="rId3">
            <a:alphaModFix/>
          </a:blip>
          <a:srcRect b="0" l="0" r="0" t="0"/>
          <a:stretch/>
        </p:blipFill>
        <p:spPr>
          <a:xfrm>
            <a:off x="395550" y="1152475"/>
            <a:ext cx="8436750" cy="3286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15f4f200dcd_0_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15f4f200dcd_0_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g15f4f200dcd_0_0"/>
          <p:cNvPicPr preferRelativeResize="0"/>
          <p:nvPr/>
        </p:nvPicPr>
        <p:blipFill>
          <a:blip r:embed="rId3">
            <a:alphaModFix/>
          </a:blip>
          <a:stretch>
            <a:fillRect/>
          </a:stretch>
        </p:blipFill>
        <p:spPr>
          <a:xfrm>
            <a:off x="411825" y="893750"/>
            <a:ext cx="8306726" cy="3740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24">
      <a:dk1>
        <a:srgbClr val="000000"/>
      </a:dk1>
      <a:lt1>
        <a:srgbClr val="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